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84" r:id="rId3"/>
    <p:sldId id="258" r:id="rId4"/>
    <p:sldId id="259" r:id="rId5"/>
    <p:sldId id="260" r:id="rId6"/>
    <p:sldId id="285" r:id="rId7"/>
    <p:sldId id="261" r:id="rId8"/>
    <p:sldId id="262" r:id="rId9"/>
    <p:sldId id="263" r:id="rId10"/>
    <p:sldId id="277" r:id="rId11"/>
    <p:sldId id="265" r:id="rId12"/>
    <p:sldId id="266" r:id="rId13"/>
    <p:sldId id="279" r:id="rId14"/>
    <p:sldId id="268" r:id="rId15"/>
    <p:sldId id="280" r:id="rId16"/>
    <p:sldId id="270" r:id="rId17"/>
    <p:sldId id="271" r:id="rId18"/>
    <p:sldId id="272" r:id="rId19"/>
    <p:sldId id="273" r:id="rId20"/>
    <p:sldId id="283" r:id="rId21"/>
    <p:sldId id="282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orient="horz" pos="4176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BDBFB9"/>
    <a:srgbClr val="8FD1B5"/>
    <a:srgbClr val="99BACC"/>
    <a:srgbClr val="F8FAF4"/>
    <a:srgbClr val="F4F7F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 autoAdjust="0"/>
  </p:normalViewPr>
  <p:slideViewPr>
    <p:cSldViewPr>
      <p:cViewPr varScale="1">
        <p:scale>
          <a:sx n="79" d="100"/>
          <a:sy n="79" d="100"/>
        </p:scale>
        <p:origin x="78" y="582"/>
      </p:cViewPr>
      <p:guideLst>
        <p:guide orient="horz" pos="2352"/>
        <p:guide orient="horz" pos="417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3" name="Group 131">
            <a:extLst>
              <a:ext uri="{FF2B5EF4-FFF2-40B4-BE49-F238E27FC236}">
                <a16:creationId xmlns:a16="http://schemas.microsoft.com/office/drawing/2014/main" id="{BBE54A7F-460F-4092-B370-3DE634CA0E5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700" y="692150"/>
            <a:ext cx="9093200" cy="6165850"/>
            <a:chOff x="0" y="436"/>
            <a:chExt cx="5760" cy="3884"/>
          </a:xfrm>
        </p:grpSpPr>
        <p:sp>
          <p:nvSpPr>
            <p:cNvPr id="3204" name="Line 132">
              <a:extLst>
                <a:ext uri="{FF2B5EF4-FFF2-40B4-BE49-F238E27FC236}">
                  <a16:creationId xmlns:a16="http://schemas.microsoft.com/office/drawing/2014/main" id="{8B87B96E-DEAE-43B2-9BD8-CD4E68D45489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05" name="Line 133">
              <a:extLst>
                <a:ext uri="{FF2B5EF4-FFF2-40B4-BE49-F238E27FC236}">
                  <a16:creationId xmlns:a16="http://schemas.microsoft.com/office/drawing/2014/main" id="{1B3BC35C-A6DA-4B59-9CCE-3AD2D2989255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06" name="Line 134">
              <a:extLst>
                <a:ext uri="{FF2B5EF4-FFF2-40B4-BE49-F238E27FC236}">
                  <a16:creationId xmlns:a16="http://schemas.microsoft.com/office/drawing/2014/main" id="{985522CB-CADC-44DF-A80D-D2CA971F0F77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07" name="Line 135">
              <a:extLst>
                <a:ext uri="{FF2B5EF4-FFF2-40B4-BE49-F238E27FC236}">
                  <a16:creationId xmlns:a16="http://schemas.microsoft.com/office/drawing/2014/main" id="{4E5BB692-BC3F-452A-ACF3-E33153B7CFE8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08" name="Line 136">
              <a:extLst>
                <a:ext uri="{FF2B5EF4-FFF2-40B4-BE49-F238E27FC236}">
                  <a16:creationId xmlns:a16="http://schemas.microsoft.com/office/drawing/2014/main" id="{DBE7B44A-E875-44F1-B54C-FCAFFE047F0C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09" name="Line 137">
              <a:extLst>
                <a:ext uri="{FF2B5EF4-FFF2-40B4-BE49-F238E27FC236}">
                  <a16:creationId xmlns:a16="http://schemas.microsoft.com/office/drawing/2014/main" id="{8F9291F1-2006-474F-AB3C-8D5AD8CD4C63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10" name="Line 138">
              <a:extLst>
                <a:ext uri="{FF2B5EF4-FFF2-40B4-BE49-F238E27FC236}">
                  <a16:creationId xmlns:a16="http://schemas.microsoft.com/office/drawing/2014/main" id="{B1522587-EAE6-4464-8657-85F27FAA6132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11" name="Line 139">
              <a:extLst>
                <a:ext uri="{FF2B5EF4-FFF2-40B4-BE49-F238E27FC236}">
                  <a16:creationId xmlns:a16="http://schemas.microsoft.com/office/drawing/2014/main" id="{4A704D7A-E4BE-4010-887E-465662A19EA1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12" name="Line 140">
              <a:extLst>
                <a:ext uri="{FF2B5EF4-FFF2-40B4-BE49-F238E27FC236}">
                  <a16:creationId xmlns:a16="http://schemas.microsoft.com/office/drawing/2014/main" id="{E93C8B0C-C295-46DB-BE85-51FC64FA143D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13" name="Line 141">
              <a:extLst>
                <a:ext uri="{FF2B5EF4-FFF2-40B4-BE49-F238E27FC236}">
                  <a16:creationId xmlns:a16="http://schemas.microsoft.com/office/drawing/2014/main" id="{24D74A08-7B15-4735-91FC-B4A02FA88BC5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14" name="Line 142">
              <a:extLst>
                <a:ext uri="{FF2B5EF4-FFF2-40B4-BE49-F238E27FC236}">
                  <a16:creationId xmlns:a16="http://schemas.microsoft.com/office/drawing/2014/main" id="{5646D5D6-CC66-4FD4-844F-DE7C54C44BFB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15" name="Line 143">
              <a:extLst>
                <a:ext uri="{FF2B5EF4-FFF2-40B4-BE49-F238E27FC236}">
                  <a16:creationId xmlns:a16="http://schemas.microsoft.com/office/drawing/2014/main" id="{3DB03281-4919-4AD9-B629-0EB66866FC4D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16" name="Line 144">
              <a:extLst>
                <a:ext uri="{FF2B5EF4-FFF2-40B4-BE49-F238E27FC236}">
                  <a16:creationId xmlns:a16="http://schemas.microsoft.com/office/drawing/2014/main" id="{2AFB33CB-8058-4EF3-934E-A1F2B1BEE3B8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17" name="Line 145">
              <a:extLst>
                <a:ext uri="{FF2B5EF4-FFF2-40B4-BE49-F238E27FC236}">
                  <a16:creationId xmlns:a16="http://schemas.microsoft.com/office/drawing/2014/main" id="{B47A037C-79A8-4D6C-A121-EC2526647108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18" name="Line 146">
              <a:extLst>
                <a:ext uri="{FF2B5EF4-FFF2-40B4-BE49-F238E27FC236}">
                  <a16:creationId xmlns:a16="http://schemas.microsoft.com/office/drawing/2014/main" id="{6BC383D8-B087-49B6-9AF1-02DDD6EF5E5C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19" name="Line 147">
              <a:extLst>
                <a:ext uri="{FF2B5EF4-FFF2-40B4-BE49-F238E27FC236}">
                  <a16:creationId xmlns:a16="http://schemas.microsoft.com/office/drawing/2014/main" id="{64368469-5FC1-431F-AD42-5B727458E0C3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20" name="Line 148">
              <a:extLst>
                <a:ext uri="{FF2B5EF4-FFF2-40B4-BE49-F238E27FC236}">
                  <a16:creationId xmlns:a16="http://schemas.microsoft.com/office/drawing/2014/main" id="{7B13A667-8F33-4E26-8275-BC42E95A141F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21" name="Line 149">
              <a:extLst>
                <a:ext uri="{FF2B5EF4-FFF2-40B4-BE49-F238E27FC236}">
                  <a16:creationId xmlns:a16="http://schemas.microsoft.com/office/drawing/2014/main" id="{EE850A6B-309F-4F5C-AB9B-26DC123CCB3A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22" name="Line 150">
              <a:extLst>
                <a:ext uri="{FF2B5EF4-FFF2-40B4-BE49-F238E27FC236}">
                  <a16:creationId xmlns:a16="http://schemas.microsoft.com/office/drawing/2014/main" id="{0DD2F527-28B9-406F-8BF0-F0A49C228B2F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23" name="Line 151">
              <a:extLst>
                <a:ext uri="{FF2B5EF4-FFF2-40B4-BE49-F238E27FC236}">
                  <a16:creationId xmlns:a16="http://schemas.microsoft.com/office/drawing/2014/main" id="{E92E98EC-E1B0-417C-B213-81A47DD755B0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24" name="Line 152">
              <a:extLst>
                <a:ext uri="{FF2B5EF4-FFF2-40B4-BE49-F238E27FC236}">
                  <a16:creationId xmlns:a16="http://schemas.microsoft.com/office/drawing/2014/main" id="{07AF0E96-9EBC-412A-BE12-36B22D07C416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25" name="Line 153">
              <a:extLst>
                <a:ext uri="{FF2B5EF4-FFF2-40B4-BE49-F238E27FC236}">
                  <a16:creationId xmlns:a16="http://schemas.microsoft.com/office/drawing/2014/main" id="{A47D844C-E3D3-4148-A30D-6835709CE15E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26" name="Line 154">
              <a:extLst>
                <a:ext uri="{FF2B5EF4-FFF2-40B4-BE49-F238E27FC236}">
                  <a16:creationId xmlns:a16="http://schemas.microsoft.com/office/drawing/2014/main" id="{152663A6-70BE-4D5F-8548-5253013F5E3B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27" name="Line 155">
              <a:extLst>
                <a:ext uri="{FF2B5EF4-FFF2-40B4-BE49-F238E27FC236}">
                  <a16:creationId xmlns:a16="http://schemas.microsoft.com/office/drawing/2014/main" id="{D7E91C56-487A-471B-B5EB-2FFEFFF2C6B8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28" name="Line 156">
              <a:extLst>
                <a:ext uri="{FF2B5EF4-FFF2-40B4-BE49-F238E27FC236}">
                  <a16:creationId xmlns:a16="http://schemas.microsoft.com/office/drawing/2014/main" id="{12DC7AE5-C0E8-45F4-96BE-CE7ACF8612FD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29" name="Line 157">
              <a:extLst>
                <a:ext uri="{FF2B5EF4-FFF2-40B4-BE49-F238E27FC236}">
                  <a16:creationId xmlns:a16="http://schemas.microsoft.com/office/drawing/2014/main" id="{1466BAA1-160D-4C9D-95A7-4EE5996EDE3C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30" name="Line 158">
              <a:extLst>
                <a:ext uri="{FF2B5EF4-FFF2-40B4-BE49-F238E27FC236}">
                  <a16:creationId xmlns:a16="http://schemas.microsoft.com/office/drawing/2014/main" id="{D9DAB8CD-ACA1-4705-950F-06415F21926F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31" name="Line 159">
              <a:extLst>
                <a:ext uri="{FF2B5EF4-FFF2-40B4-BE49-F238E27FC236}">
                  <a16:creationId xmlns:a16="http://schemas.microsoft.com/office/drawing/2014/main" id="{41E1EB0D-1EF4-4205-A7AB-92508C0FBED9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32" name="Line 160">
              <a:extLst>
                <a:ext uri="{FF2B5EF4-FFF2-40B4-BE49-F238E27FC236}">
                  <a16:creationId xmlns:a16="http://schemas.microsoft.com/office/drawing/2014/main" id="{1638D75D-CD8A-45E6-AA03-A44C44F4BD4C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33" name="Line 161">
              <a:extLst>
                <a:ext uri="{FF2B5EF4-FFF2-40B4-BE49-F238E27FC236}">
                  <a16:creationId xmlns:a16="http://schemas.microsoft.com/office/drawing/2014/main" id="{1A9ACB9A-038B-47BF-970D-BD7297AF2E3A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34" name="Line 162">
              <a:extLst>
                <a:ext uri="{FF2B5EF4-FFF2-40B4-BE49-F238E27FC236}">
                  <a16:creationId xmlns:a16="http://schemas.microsoft.com/office/drawing/2014/main" id="{B3AF2BAC-5E71-4574-ADF1-56C48B2CC193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35" name="Line 163">
              <a:extLst>
                <a:ext uri="{FF2B5EF4-FFF2-40B4-BE49-F238E27FC236}">
                  <a16:creationId xmlns:a16="http://schemas.microsoft.com/office/drawing/2014/main" id="{E95C8593-51DF-435F-9E9D-E8D7CAB7B871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36" name="Line 164">
              <a:extLst>
                <a:ext uri="{FF2B5EF4-FFF2-40B4-BE49-F238E27FC236}">
                  <a16:creationId xmlns:a16="http://schemas.microsoft.com/office/drawing/2014/main" id="{AA06F070-998F-426F-A385-369011D70EE4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237" name="Group 165">
              <a:extLst>
                <a:ext uri="{FF2B5EF4-FFF2-40B4-BE49-F238E27FC236}">
                  <a16:creationId xmlns:a16="http://schemas.microsoft.com/office/drawing/2014/main" id="{CA2D5F76-3D8F-4E11-8BA8-29065910A81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3238" name="Line 166">
                <a:extLst>
                  <a:ext uri="{FF2B5EF4-FFF2-40B4-BE49-F238E27FC236}">
                    <a16:creationId xmlns:a16="http://schemas.microsoft.com/office/drawing/2014/main" id="{27A58EF6-7E66-4CD0-9A3B-D989C23F2489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39" name="Line 167">
                <a:extLst>
                  <a:ext uri="{FF2B5EF4-FFF2-40B4-BE49-F238E27FC236}">
                    <a16:creationId xmlns:a16="http://schemas.microsoft.com/office/drawing/2014/main" id="{34D86C95-48FB-4978-9F70-BDE8CC1CABC4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40" name="Line 168">
                <a:extLst>
                  <a:ext uri="{FF2B5EF4-FFF2-40B4-BE49-F238E27FC236}">
                    <a16:creationId xmlns:a16="http://schemas.microsoft.com/office/drawing/2014/main" id="{F4B6E152-ABF4-4AE8-B586-6C8F3D795BC3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41" name="Line 169">
                <a:extLst>
                  <a:ext uri="{FF2B5EF4-FFF2-40B4-BE49-F238E27FC236}">
                    <a16:creationId xmlns:a16="http://schemas.microsoft.com/office/drawing/2014/main" id="{FF9022AF-3B94-48C1-A21F-7F8367F0A8C7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3242" name="Line 170">
              <a:extLst>
                <a:ext uri="{FF2B5EF4-FFF2-40B4-BE49-F238E27FC236}">
                  <a16:creationId xmlns:a16="http://schemas.microsoft.com/office/drawing/2014/main" id="{BA3F43CD-7067-4D99-9C7C-A094F3667096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43" name="Line 171">
              <a:extLst>
                <a:ext uri="{FF2B5EF4-FFF2-40B4-BE49-F238E27FC236}">
                  <a16:creationId xmlns:a16="http://schemas.microsoft.com/office/drawing/2014/main" id="{7DE0B2D9-DFD4-451A-BB5D-3EE52683B6F0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44" name="Line 172">
              <a:extLst>
                <a:ext uri="{FF2B5EF4-FFF2-40B4-BE49-F238E27FC236}">
                  <a16:creationId xmlns:a16="http://schemas.microsoft.com/office/drawing/2014/main" id="{2D3EE9E4-1EAB-46F4-8BD3-3F0C04416812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45" name="Line 173">
              <a:extLst>
                <a:ext uri="{FF2B5EF4-FFF2-40B4-BE49-F238E27FC236}">
                  <a16:creationId xmlns:a16="http://schemas.microsoft.com/office/drawing/2014/main" id="{AD8EAEB2-874F-4DEA-A4FD-3B7A239AD7F0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46" name="Line 174">
              <a:extLst>
                <a:ext uri="{FF2B5EF4-FFF2-40B4-BE49-F238E27FC236}">
                  <a16:creationId xmlns:a16="http://schemas.microsoft.com/office/drawing/2014/main" id="{9694DBCD-6A27-4B0D-909B-67B3CACB8B7A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47" name="Line 175">
              <a:extLst>
                <a:ext uri="{FF2B5EF4-FFF2-40B4-BE49-F238E27FC236}">
                  <a16:creationId xmlns:a16="http://schemas.microsoft.com/office/drawing/2014/main" id="{FE091B8C-DFF3-44EC-90FE-92B09D27710F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48" name="Line 176">
              <a:extLst>
                <a:ext uri="{FF2B5EF4-FFF2-40B4-BE49-F238E27FC236}">
                  <a16:creationId xmlns:a16="http://schemas.microsoft.com/office/drawing/2014/main" id="{5BB758A8-E77B-4B5D-BFD7-77CA09C94DE3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49" name="Line 177">
              <a:extLst>
                <a:ext uri="{FF2B5EF4-FFF2-40B4-BE49-F238E27FC236}">
                  <a16:creationId xmlns:a16="http://schemas.microsoft.com/office/drawing/2014/main" id="{3F977F39-54C6-4A4E-A6C2-1BD105623BA9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50" name="Line 178">
              <a:extLst>
                <a:ext uri="{FF2B5EF4-FFF2-40B4-BE49-F238E27FC236}">
                  <a16:creationId xmlns:a16="http://schemas.microsoft.com/office/drawing/2014/main" id="{2454BBE1-54D8-4E06-A209-A28A96CFEFA9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251" name="Group 179">
            <a:extLst>
              <a:ext uri="{FF2B5EF4-FFF2-40B4-BE49-F238E27FC236}">
                <a16:creationId xmlns:a16="http://schemas.microsoft.com/office/drawing/2014/main" id="{ECA61399-DF16-4B41-94F4-CF477156896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0" y="0"/>
            <a:ext cx="9144000" cy="2159000"/>
            <a:chOff x="-1" y="0"/>
            <a:chExt cx="5769" cy="1360"/>
          </a:xfrm>
        </p:grpSpPr>
        <p:sp>
          <p:nvSpPr>
            <p:cNvPr id="3252" name="Freeform 180">
              <a:extLst>
                <a:ext uri="{FF2B5EF4-FFF2-40B4-BE49-F238E27FC236}">
                  <a16:creationId xmlns:a16="http://schemas.microsoft.com/office/drawing/2014/main" id="{76158BFB-667E-4B8A-AA28-86BC7BF12BAA}"/>
                </a:ext>
              </a:extLst>
            </p:cNvPr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>
                <a:gd name="T0" fmla="*/ 0 w 5768"/>
                <a:gd name="T1" fmla="*/ 0 h 1360"/>
                <a:gd name="T2" fmla="*/ 0 w 5768"/>
                <a:gd name="T3" fmla="*/ 616 h 1360"/>
                <a:gd name="T4" fmla="*/ 1496 w 5768"/>
                <a:gd name="T5" fmla="*/ 460 h 1360"/>
                <a:gd name="T6" fmla="*/ 5768 w 5768"/>
                <a:gd name="T7" fmla="*/ 1360 h 1360"/>
                <a:gd name="T8" fmla="*/ 5768 w 5768"/>
                <a:gd name="T9" fmla="*/ 0 h 1360"/>
                <a:gd name="T10" fmla="*/ 0 w 5768"/>
                <a:gd name="T11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53" name="Freeform 181">
              <a:extLst>
                <a:ext uri="{FF2B5EF4-FFF2-40B4-BE49-F238E27FC236}">
                  <a16:creationId xmlns:a16="http://schemas.microsoft.com/office/drawing/2014/main" id="{6A0CF988-E152-4C8B-B1FD-727AC4ED4B6B}"/>
                </a:ext>
              </a:extLst>
            </p:cNvPr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>
                <a:gd name="T0" fmla="*/ 0 w 5761"/>
                <a:gd name="T1" fmla="*/ 0 h 1104"/>
                <a:gd name="T2" fmla="*/ 0 w 5761"/>
                <a:gd name="T3" fmla="*/ 632 h 1104"/>
                <a:gd name="T4" fmla="*/ 1521 w 5761"/>
                <a:gd name="T5" fmla="*/ 448 h 1104"/>
                <a:gd name="T6" fmla="*/ 5761 w 5761"/>
                <a:gd name="T7" fmla="*/ 1104 h 1104"/>
                <a:gd name="T8" fmla="*/ 5760 w 5761"/>
                <a:gd name="T9" fmla="*/ 8 h 1104"/>
                <a:gd name="T10" fmla="*/ 0 w 5761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3254" name="Picture 182" descr="figure07_b">
            <a:extLst>
              <a:ext uri="{FF2B5EF4-FFF2-40B4-BE49-F238E27FC236}">
                <a16:creationId xmlns:a16="http://schemas.microsoft.com/office/drawing/2014/main" id="{D3F5F055-CCBF-4B43-8C14-0F5642EE9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638800" y="3124200"/>
            <a:ext cx="2447925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5" name="Picture 183" descr="figure07_g">
            <a:extLst>
              <a:ext uri="{FF2B5EF4-FFF2-40B4-BE49-F238E27FC236}">
                <a16:creationId xmlns:a16="http://schemas.microsoft.com/office/drawing/2014/main" id="{6F8886EF-F16D-4DCD-8976-1BF449958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19925" y="4005263"/>
            <a:ext cx="2124075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" name="Picture 184" descr="figure07_o copy">
            <a:extLst>
              <a:ext uri="{FF2B5EF4-FFF2-40B4-BE49-F238E27FC236}">
                <a16:creationId xmlns:a16="http://schemas.microsoft.com/office/drawing/2014/main" id="{D242FB82-2074-499F-B342-74DB5C889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227763" y="4868863"/>
            <a:ext cx="16192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Text Box 14">
            <a:extLst>
              <a:ext uri="{FF2B5EF4-FFF2-40B4-BE49-F238E27FC236}">
                <a16:creationId xmlns:a16="http://schemas.microsoft.com/office/drawing/2014/main" id="{C3FFCC88-1728-4686-9DF7-3F5FF3087A9F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28600" y="30480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ko-KR" altLang="en-US" sz="1600" b="1">
                <a:solidFill>
                  <a:srgbClr val="FFFFFF"/>
                </a:solidFill>
                <a:latin typeface="휴먼새내기체" pitchFamily="18" charset="-127"/>
                <a:ea typeface="휴먼새내기체" pitchFamily="18" charset="-127"/>
              </a:rPr>
              <a:t>사단법인 한국 축산물 위생처리협회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2ECC0E-051F-4E24-A607-86199F788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669734-937B-4068-8162-B124959F5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50209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F1B1193-F4E6-4AD0-9D72-23C55DC88E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3BE178C-97D4-468E-954A-D0D63C6DB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429547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806676-973E-4E91-AC8B-EDC44230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>
            <a:extLst>
              <a:ext uri="{FF2B5EF4-FFF2-40B4-BE49-F238E27FC236}">
                <a16:creationId xmlns:a16="http://schemas.microsoft.com/office/drawing/2014/main" id="{2894FC1D-04B3-40D3-B8CD-4FFCA4C6913F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표를 추가하려면 아이콘을 클릭하십시오</a:t>
            </a:r>
          </a:p>
        </p:txBody>
      </p:sp>
    </p:spTree>
    <p:extLst>
      <p:ext uri="{BB962C8B-B14F-4D97-AF65-F5344CB8AC3E}">
        <p14:creationId xmlns:p14="http://schemas.microsoft.com/office/powerpoint/2010/main" val="6088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1E1389-D79E-4DD1-8B15-D5DF4330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889EA2-9D33-43DA-B1D2-0F0DCC1A5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65088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579BEE-461B-4503-8019-BA002D725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1F02DC6-B126-4F83-99EE-4D87E5794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03839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9BA2B7-B3D0-4A22-A0E7-721AA8B9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C010C2-41DB-4850-9696-960EE6B62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C977B17-C233-403D-AE3E-FCC7EE30E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57561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61ED91-A48F-410E-921D-AA909DE46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F1E4361-1A0B-4F75-801E-D3215C913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F9EA1E6-2FC3-46D3-A7B3-55C2949FE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4EC0806-199D-4558-9A3A-2E3EB6905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239C348-FF32-4316-93E5-350392085D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23237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2760DF-B8B3-4EEC-B5CD-C8CE7FB6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0210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10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FC7D5A-F712-4A6B-AB44-C586645C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89404-45CB-43F5-8006-A2134E6C0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121FCBD-6440-43E4-AD4F-162D7DE93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6008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CDE54F-B807-4C22-B1DA-3DC115C8E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BB92790-0813-4FF5-B3B9-96E93823D4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DF48C27-E138-41A7-94BB-CCE9F1FB5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6046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>
            <a:extLst>
              <a:ext uri="{FF2B5EF4-FFF2-40B4-BE49-F238E27FC236}">
                <a16:creationId xmlns:a16="http://schemas.microsoft.com/office/drawing/2014/main" id="{8BFE1F28-45F1-42D7-86D9-71AE73B0D86B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692150"/>
            <a:ext cx="9144000" cy="6165850"/>
            <a:chOff x="0" y="436"/>
            <a:chExt cx="5760" cy="3884"/>
          </a:xfrm>
        </p:grpSpPr>
        <p:sp>
          <p:nvSpPr>
            <p:cNvPr id="1040" name="Line 16">
              <a:extLst>
                <a:ext uri="{FF2B5EF4-FFF2-40B4-BE49-F238E27FC236}">
                  <a16:creationId xmlns:a16="http://schemas.microsoft.com/office/drawing/2014/main" id="{B599289A-32EC-42ED-A042-1CB293EEBD2D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41" name="Line 17">
              <a:extLst>
                <a:ext uri="{FF2B5EF4-FFF2-40B4-BE49-F238E27FC236}">
                  <a16:creationId xmlns:a16="http://schemas.microsoft.com/office/drawing/2014/main" id="{C6C1B0CE-7277-40E0-8B88-18DF58CDEA2A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42" name="Line 18">
              <a:extLst>
                <a:ext uri="{FF2B5EF4-FFF2-40B4-BE49-F238E27FC236}">
                  <a16:creationId xmlns:a16="http://schemas.microsoft.com/office/drawing/2014/main" id="{4384B521-26F0-4CD6-9F31-D6B54E1D53D4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43" name="Line 19">
              <a:extLst>
                <a:ext uri="{FF2B5EF4-FFF2-40B4-BE49-F238E27FC236}">
                  <a16:creationId xmlns:a16="http://schemas.microsoft.com/office/drawing/2014/main" id="{E0FC7775-E93C-46D1-97AA-B6EBB497CEA2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44" name="Line 20">
              <a:extLst>
                <a:ext uri="{FF2B5EF4-FFF2-40B4-BE49-F238E27FC236}">
                  <a16:creationId xmlns:a16="http://schemas.microsoft.com/office/drawing/2014/main" id="{B762193B-B42D-4339-B35A-EE0F5A2CBC0E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45" name="Line 21">
              <a:extLst>
                <a:ext uri="{FF2B5EF4-FFF2-40B4-BE49-F238E27FC236}">
                  <a16:creationId xmlns:a16="http://schemas.microsoft.com/office/drawing/2014/main" id="{CAB7E733-44D4-4530-BE40-749DD2BDDB62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46" name="Line 22">
              <a:extLst>
                <a:ext uri="{FF2B5EF4-FFF2-40B4-BE49-F238E27FC236}">
                  <a16:creationId xmlns:a16="http://schemas.microsoft.com/office/drawing/2014/main" id="{A3739E29-E754-40CB-9D42-5B9741773CE1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47" name="Line 23">
              <a:extLst>
                <a:ext uri="{FF2B5EF4-FFF2-40B4-BE49-F238E27FC236}">
                  <a16:creationId xmlns:a16="http://schemas.microsoft.com/office/drawing/2014/main" id="{6CEAFD88-FE9A-4131-9EA9-B3BB66EE1BE2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48" name="Line 24">
              <a:extLst>
                <a:ext uri="{FF2B5EF4-FFF2-40B4-BE49-F238E27FC236}">
                  <a16:creationId xmlns:a16="http://schemas.microsoft.com/office/drawing/2014/main" id="{3DB9A785-549E-47BF-899D-16513CB47401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49" name="Line 25">
              <a:extLst>
                <a:ext uri="{FF2B5EF4-FFF2-40B4-BE49-F238E27FC236}">
                  <a16:creationId xmlns:a16="http://schemas.microsoft.com/office/drawing/2014/main" id="{C65CB7B2-5703-4721-A53F-289CFE778117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50" name="Line 26">
              <a:extLst>
                <a:ext uri="{FF2B5EF4-FFF2-40B4-BE49-F238E27FC236}">
                  <a16:creationId xmlns:a16="http://schemas.microsoft.com/office/drawing/2014/main" id="{C6A5EB53-5989-4699-9AC2-65B79D2C8536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51" name="Line 27">
              <a:extLst>
                <a:ext uri="{FF2B5EF4-FFF2-40B4-BE49-F238E27FC236}">
                  <a16:creationId xmlns:a16="http://schemas.microsoft.com/office/drawing/2014/main" id="{8A159D8F-BF9F-4396-BC0F-A0C02EFC0FD4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52" name="Line 28">
              <a:extLst>
                <a:ext uri="{FF2B5EF4-FFF2-40B4-BE49-F238E27FC236}">
                  <a16:creationId xmlns:a16="http://schemas.microsoft.com/office/drawing/2014/main" id="{76F6E592-C31F-425C-8671-D76140F7300E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53" name="Line 29">
              <a:extLst>
                <a:ext uri="{FF2B5EF4-FFF2-40B4-BE49-F238E27FC236}">
                  <a16:creationId xmlns:a16="http://schemas.microsoft.com/office/drawing/2014/main" id="{7E478F23-2CE0-4365-8CF5-ACA89E5DD03C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54" name="Line 30">
              <a:extLst>
                <a:ext uri="{FF2B5EF4-FFF2-40B4-BE49-F238E27FC236}">
                  <a16:creationId xmlns:a16="http://schemas.microsoft.com/office/drawing/2014/main" id="{FC090E0D-2D50-4952-A5EA-FE0CEBF042A5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55" name="Line 31">
              <a:extLst>
                <a:ext uri="{FF2B5EF4-FFF2-40B4-BE49-F238E27FC236}">
                  <a16:creationId xmlns:a16="http://schemas.microsoft.com/office/drawing/2014/main" id="{C9C84227-863E-4C2A-B829-ED8318FCA938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56" name="Line 32">
              <a:extLst>
                <a:ext uri="{FF2B5EF4-FFF2-40B4-BE49-F238E27FC236}">
                  <a16:creationId xmlns:a16="http://schemas.microsoft.com/office/drawing/2014/main" id="{825E2618-572A-4DCA-9D1A-262231FF34CC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57" name="Line 33">
              <a:extLst>
                <a:ext uri="{FF2B5EF4-FFF2-40B4-BE49-F238E27FC236}">
                  <a16:creationId xmlns:a16="http://schemas.microsoft.com/office/drawing/2014/main" id="{0CC12C31-294C-444C-A949-829D77810F25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58" name="Line 34">
              <a:extLst>
                <a:ext uri="{FF2B5EF4-FFF2-40B4-BE49-F238E27FC236}">
                  <a16:creationId xmlns:a16="http://schemas.microsoft.com/office/drawing/2014/main" id="{D39D2295-FE43-4BE6-9B51-987F885E8A26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59" name="Line 35">
              <a:extLst>
                <a:ext uri="{FF2B5EF4-FFF2-40B4-BE49-F238E27FC236}">
                  <a16:creationId xmlns:a16="http://schemas.microsoft.com/office/drawing/2014/main" id="{E82D53FE-B991-47F3-B124-BF699D82DD9F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60" name="Line 36">
              <a:extLst>
                <a:ext uri="{FF2B5EF4-FFF2-40B4-BE49-F238E27FC236}">
                  <a16:creationId xmlns:a16="http://schemas.microsoft.com/office/drawing/2014/main" id="{2254DDCA-4F2F-4853-9790-A788F84E1BCE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61" name="Line 37">
              <a:extLst>
                <a:ext uri="{FF2B5EF4-FFF2-40B4-BE49-F238E27FC236}">
                  <a16:creationId xmlns:a16="http://schemas.microsoft.com/office/drawing/2014/main" id="{2BB39894-5CC8-4AD5-9C60-710D140613D8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62" name="Line 38">
              <a:extLst>
                <a:ext uri="{FF2B5EF4-FFF2-40B4-BE49-F238E27FC236}">
                  <a16:creationId xmlns:a16="http://schemas.microsoft.com/office/drawing/2014/main" id="{B6DF0AFB-863E-4085-8A78-834DAB1DD506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63" name="Line 39">
              <a:extLst>
                <a:ext uri="{FF2B5EF4-FFF2-40B4-BE49-F238E27FC236}">
                  <a16:creationId xmlns:a16="http://schemas.microsoft.com/office/drawing/2014/main" id="{7AFB97A9-67A2-4DAB-9547-D021E0F75044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64" name="Line 40">
              <a:extLst>
                <a:ext uri="{FF2B5EF4-FFF2-40B4-BE49-F238E27FC236}">
                  <a16:creationId xmlns:a16="http://schemas.microsoft.com/office/drawing/2014/main" id="{31631385-4732-466B-82B6-E4A1792C5FCE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65" name="Line 41">
              <a:extLst>
                <a:ext uri="{FF2B5EF4-FFF2-40B4-BE49-F238E27FC236}">
                  <a16:creationId xmlns:a16="http://schemas.microsoft.com/office/drawing/2014/main" id="{17F3A25F-BECC-407D-BF3D-9C321B8BD3F1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66" name="Line 42">
              <a:extLst>
                <a:ext uri="{FF2B5EF4-FFF2-40B4-BE49-F238E27FC236}">
                  <a16:creationId xmlns:a16="http://schemas.microsoft.com/office/drawing/2014/main" id="{154770CB-7E6E-4A05-A692-7502597F189B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67" name="Line 43">
              <a:extLst>
                <a:ext uri="{FF2B5EF4-FFF2-40B4-BE49-F238E27FC236}">
                  <a16:creationId xmlns:a16="http://schemas.microsoft.com/office/drawing/2014/main" id="{33DF4EEF-5EC6-426A-8F1A-53E305CD2B64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68" name="Line 44">
              <a:extLst>
                <a:ext uri="{FF2B5EF4-FFF2-40B4-BE49-F238E27FC236}">
                  <a16:creationId xmlns:a16="http://schemas.microsoft.com/office/drawing/2014/main" id="{7A68E054-83D9-4FF2-A4E4-8A76316A8A96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69" name="Line 45">
              <a:extLst>
                <a:ext uri="{FF2B5EF4-FFF2-40B4-BE49-F238E27FC236}">
                  <a16:creationId xmlns:a16="http://schemas.microsoft.com/office/drawing/2014/main" id="{D77B0548-A72C-4EB9-B7B1-1AFD9500AEEC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70" name="Line 46">
              <a:extLst>
                <a:ext uri="{FF2B5EF4-FFF2-40B4-BE49-F238E27FC236}">
                  <a16:creationId xmlns:a16="http://schemas.microsoft.com/office/drawing/2014/main" id="{AF797800-B3B6-47D3-8FE8-C6756CDD9CE6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71" name="Line 47">
              <a:extLst>
                <a:ext uri="{FF2B5EF4-FFF2-40B4-BE49-F238E27FC236}">
                  <a16:creationId xmlns:a16="http://schemas.microsoft.com/office/drawing/2014/main" id="{6934A984-6136-46B2-945E-AC0ED8B2FBEF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72" name="Line 48">
              <a:extLst>
                <a:ext uri="{FF2B5EF4-FFF2-40B4-BE49-F238E27FC236}">
                  <a16:creationId xmlns:a16="http://schemas.microsoft.com/office/drawing/2014/main" id="{99A37D16-F7C0-4017-AD6B-AFE7B8FA9052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073" name="Group 49">
              <a:extLst>
                <a:ext uri="{FF2B5EF4-FFF2-40B4-BE49-F238E27FC236}">
                  <a16:creationId xmlns:a16="http://schemas.microsoft.com/office/drawing/2014/main" id="{A54B0E58-9291-494F-ACA9-32F43590FCC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1074" name="Line 50">
                <a:extLst>
                  <a:ext uri="{FF2B5EF4-FFF2-40B4-BE49-F238E27FC236}">
                    <a16:creationId xmlns:a16="http://schemas.microsoft.com/office/drawing/2014/main" id="{8DDF92BA-EEAF-4711-BA81-69D3A2C7CCF6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75" name="Line 51">
                <a:extLst>
                  <a:ext uri="{FF2B5EF4-FFF2-40B4-BE49-F238E27FC236}">
                    <a16:creationId xmlns:a16="http://schemas.microsoft.com/office/drawing/2014/main" id="{72790B61-AEA0-4556-91AA-C20BD8BCE200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76" name="Line 52">
                <a:extLst>
                  <a:ext uri="{FF2B5EF4-FFF2-40B4-BE49-F238E27FC236}">
                    <a16:creationId xmlns:a16="http://schemas.microsoft.com/office/drawing/2014/main" id="{DCD6D213-7F43-49ED-AF6B-E9AA375BFA09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77" name="Line 53">
                <a:extLst>
                  <a:ext uri="{FF2B5EF4-FFF2-40B4-BE49-F238E27FC236}">
                    <a16:creationId xmlns:a16="http://schemas.microsoft.com/office/drawing/2014/main" id="{53B5EB4A-389D-460C-A5F8-841A6D55EFB1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078" name="Line 54">
              <a:extLst>
                <a:ext uri="{FF2B5EF4-FFF2-40B4-BE49-F238E27FC236}">
                  <a16:creationId xmlns:a16="http://schemas.microsoft.com/office/drawing/2014/main" id="{01B55B02-E8C5-4503-9975-725EAA8BCD29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79" name="Line 55">
              <a:extLst>
                <a:ext uri="{FF2B5EF4-FFF2-40B4-BE49-F238E27FC236}">
                  <a16:creationId xmlns:a16="http://schemas.microsoft.com/office/drawing/2014/main" id="{5B0A2D88-29D2-4DCA-93D2-BD5BEC71B531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80" name="Line 56">
              <a:extLst>
                <a:ext uri="{FF2B5EF4-FFF2-40B4-BE49-F238E27FC236}">
                  <a16:creationId xmlns:a16="http://schemas.microsoft.com/office/drawing/2014/main" id="{FD9EAD4B-12B4-40A0-A87F-724663FA56D8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81" name="Line 57">
              <a:extLst>
                <a:ext uri="{FF2B5EF4-FFF2-40B4-BE49-F238E27FC236}">
                  <a16:creationId xmlns:a16="http://schemas.microsoft.com/office/drawing/2014/main" id="{E1AEC9D2-5F55-420E-B79D-BE5CED97476F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82" name="Line 58">
              <a:extLst>
                <a:ext uri="{FF2B5EF4-FFF2-40B4-BE49-F238E27FC236}">
                  <a16:creationId xmlns:a16="http://schemas.microsoft.com/office/drawing/2014/main" id="{1A48C69F-29C3-4280-B559-0BC17D7BD0A0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83" name="Line 59">
              <a:extLst>
                <a:ext uri="{FF2B5EF4-FFF2-40B4-BE49-F238E27FC236}">
                  <a16:creationId xmlns:a16="http://schemas.microsoft.com/office/drawing/2014/main" id="{27A09BC3-105E-416A-84BC-7DF4A1CF1926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84" name="Line 60">
              <a:extLst>
                <a:ext uri="{FF2B5EF4-FFF2-40B4-BE49-F238E27FC236}">
                  <a16:creationId xmlns:a16="http://schemas.microsoft.com/office/drawing/2014/main" id="{C04A93A5-7D6F-4D49-ACCB-3D35CB0B335E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85" name="Line 61">
              <a:extLst>
                <a:ext uri="{FF2B5EF4-FFF2-40B4-BE49-F238E27FC236}">
                  <a16:creationId xmlns:a16="http://schemas.microsoft.com/office/drawing/2014/main" id="{8F284270-A9C2-40BA-A2D3-9EE867550D24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86" name="Line 62">
              <a:extLst>
                <a:ext uri="{FF2B5EF4-FFF2-40B4-BE49-F238E27FC236}">
                  <a16:creationId xmlns:a16="http://schemas.microsoft.com/office/drawing/2014/main" id="{308E3AF2-D925-4026-810D-2B248CACE46B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087" name="Line 63">
            <a:extLst>
              <a:ext uri="{FF2B5EF4-FFF2-40B4-BE49-F238E27FC236}">
                <a16:creationId xmlns:a16="http://schemas.microsoft.com/office/drawing/2014/main" id="{A0D948FA-02B5-4816-BB62-26D1A7E4AB7A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-12700" y="712788"/>
            <a:ext cx="2339975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88" name="Line 64">
            <a:extLst>
              <a:ext uri="{FF2B5EF4-FFF2-40B4-BE49-F238E27FC236}">
                <a16:creationId xmlns:a16="http://schemas.microsoft.com/office/drawing/2014/main" id="{1CED9D9A-008B-4C13-968C-CAAAA0F93F63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-12700" y="712788"/>
            <a:ext cx="2339975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89" name="Line 65">
            <a:extLst>
              <a:ext uri="{FF2B5EF4-FFF2-40B4-BE49-F238E27FC236}">
                <a16:creationId xmlns:a16="http://schemas.microsoft.com/office/drawing/2014/main" id="{DFE13CAA-F99F-415A-BF02-399B16DE1476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-12700" y="692150"/>
            <a:ext cx="2339975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90" name="Line 66">
            <a:extLst>
              <a:ext uri="{FF2B5EF4-FFF2-40B4-BE49-F238E27FC236}">
                <a16:creationId xmlns:a16="http://schemas.microsoft.com/office/drawing/2014/main" id="{05BC594A-9DFD-4C36-8550-7B4B62EDEC8F}"/>
              </a:ext>
            </a:extLst>
          </p:cNvPr>
          <p:cNvSpPr>
            <a:spLocks noChangeShapeType="1"/>
          </p:cNvSpPr>
          <p:nvPr/>
        </p:nvSpPr>
        <p:spPr bwMode="gray">
          <a:xfrm>
            <a:off x="-12700" y="765175"/>
            <a:ext cx="9144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91" name="Freeform 67">
            <a:extLst>
              <a:ext uri="{FF2B5EF4-FFF2-40B4-BE49-F238E27FC236}">
                <a16:creationId xmlns:a16="http://schemas.microsoft.com/office/drawing/2014/main" id="{C6891349-B3C2-4A5C-BDAC-49614028C25C}"/>
              </a:ext>
            </a:extLst>
          </p:cNvPr>
          <p:cNvSpPr>
            <a:spLocks/>
          </p:cNvSpPr>
          <p:nvPr/>
        </p:nvSpPr>
        <p:spPr bwMode="gray">
          <a:xfrm>
            <a:off x="-12700" y="0"/>
            <a:ext cx="9156700" cy="1600200"/>
          </a:xfrm>
          <a:custGeom>
            <a:avLst/>
            <a:gdLst>
              <a:gd name="T0" fmla="*/ 0 w 5768"/>
              <a:gd name="T1" fmla="*/ 0 h 1008"/>
              <a:gd name="T2" fmla="*/ 0 w 5768"/>
              <a:gd name="T3" fmla="*/ 688 h 1008"/>
              <a:gd name="T4" fmla="*/ 2008 w 5768"/>
              <a:gd name="T5" fmla="*/ 492 h 1008"/>
              <a:gd name="T6" fmla="*/ 5768 w 5768"/>
              <a:gd name="T7" fmla="*/ 1008 h 1008"/>
              <a:gd name="T8" fmla="*/ 5768 w 5768"/>
              <a:gd name="T9" fmla="*/ 0 h 1008"/>
              <a:gd name="T10" fmla="*/ 0 w 5768"/>
              <a:gd name="T11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92" name="Freeform 68">
            <a:extLst>
              <a:ext uri="{FF2B5EF4-FFF2-40B4-BE49-F238E27FC236}">
                <a16:creationId xmlns:a16="http://schemas.microsoft.com/office/drawing/2014/main" id="{AF1D1030-FECD-4848-BEF1-D968CE391EE7}"/>
              </a:ext>
            </a:extLst>
          </p:cNvPr>
          <p:cNvSpPr>
            <a:spLocks/>
          </p:cNvSpPr>
          <p:nvPr/>
        </p:nvSpPr>
        <p:spPr bwMode="gray">
          <a:xfrm>
            <a:off x="-12700" y="-12700"/>
            <a:ext cx="9156700" cy="1354138"/>
          </a:xfrm>
          <a:custGeom>
            <a:avLst/>
            <a:gdLst>
              <a:gd name="T0" fmla="*/ 0 w 5768"/>
              <a:gd name="T1" fmla="*/ 0 h 848"/>
              <a:gd name="T2" fmla="*/ 0 w 5768"/>
              <a:gd name="T3" fmla="*/ 767 h 848"/>
              <a:gd name="T4" fmla="*/ 2104 w 5768"/>
              <a:gd name="T5" fmla="*/ 448 h 848"/>
              <a:gd name="T6" fmla="*/ 5768 w 5768"/>
              <a:gd name="T7" fmla="*/ 848 h 848"/>
              <a:gd name="T8" fmla="*/ 5760 w 5768"/>
              <a:gd name="T9" fmla="*/ 8 h 848"/>
              <a:gd name="T10" fmla="*/ 0 w 5768"/>
              <a:gd name="T11" fmla="*/ 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pic>
        <p:nvPicPr>
          <p:cNvPr id="1093" name="Picture 69" descr="figure07_o copy">
            <a:extLst>
              <a:ext uri="{FF2B5EF4-FFF2-40B4-BE49-F238E27FC236}">
                <a16:creationId xmlns:a16="http://schemas.microsoft.com/office/drawing/2014/main" id="{632036E4-1BE7-49ED-A3AF-B7E5B2DE5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00075" y="115888"/>
            <a:ext cx="10795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figure07_b">
            <a:extLst>
              <a:ext uri="{FF2B5EF4-FFF2-40B4-BE49-F238E27FC236}">
                <a16:creationId xmlns:a16="http://schemas.microsoft.com/office/drawing/2014/main" id="{537BF992-46F7-4457-8224-542ED4940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2700" y="333375"/>
            <a:ext cx="1439863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 descr="figure07_g">
            <a:extLst>
              <a:ext uri="{FF2B5EF4-FFF2-40B4-BE49-F238E27FC236}">
                <a16:creationId xmlns:a16="http://schemas.microsoft.com/office/drawing/2014/main" id="{E7077C26-B45B-44BF-A317-6992F7FC3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74750" y="404813"/>
            <a:ext cx="649288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6" name="Text Box 72">
            <a:extLst>
              <a:ext uri="{FF2B5EF4-FFF2-40B4-BE49-F238E27FC236}">
                <a16:creationId xmlns:a16="http://schemas.microsoft.com/office/drawing/2014/main" id="{1511BC43-5475-451A-AC6E-B3CF8DFA6194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0" y="6569075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ko-KR" altLang="en-US" sz="1200" b="1">
                <a:latin typeface="휴먼새내기체" pitchFamily="18" charset="-127"/>
                <a:ea typeface="휴먼새내기체" pitchFamily="18" charset="-127"/>
              </a:rPr>
              <a:t>사단법인 한국 축산물 위생처리협회</a:t>
            </a:r>
          </a:p>
        </p:txBody>
      </p:sp>
      <p:sp>
        <p:nvSpPr>
          <p:cNvPr id="1097" name="Text Box 73">
            <a:extLst>
              <a:ext uri="{FF2B5EF4-FFF2-40B4-BE49-F238E27FC236}">
                <a16:creationId xmlns:a16="http://schemas.microsoft.com/office/drawing/2014/main" id="{D5EF0EC1-FE94-401C-A2AD-C4F98CAF44FE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7515225" y="6572250"/>
            <a:ext cx="1752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sz="1200" b="1">
                <a:latin typeface="Futura Bk" pitchFamily="34" charset="0"/>
                <a:ea typeface="휴먼새내기체" pitchFamily="18" charset="-127"/>
              </a:rPr>
              <a:t>www.cleanmeat.or.kr</a:t>
            </a:r>
          </a:p>
        </p:txBody>
      </p:sp>
      <p:sp>
        <p:nvSpPr>
          <p:cNvPr id="1098" name="Rectangle 74">
            <a:extLst>
              <a:ext uri="{FF2B5EF4-FFF2-40B4-BE49-F238E27FC236}">
                <a16:creationId xmlns:a16="http://schemas.microsoft.com/office/drawing/2014/main" id="{9165F8ED-BB74-4375-AFAF-B2C29BFD05E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133475" y="6657975"/>
            <a:ext cx="6858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latinLnBrk="1"/>
            <a:r>
              <a:rPr kumimoji="1" lang="en-US" altLang="ko-KR" sz="1100" b="1">
                <a:latin typeface="휴먼태가람체" pitchFamily="2" charset="-127"/>
                <a:ea typeface="휴먼태가람체" pitchFamily="2" charset="-127"/>
              </a:rPr>
              <a:t>- </a:t>
            </a:r>
            <a:fld id="{14381C65-EB99-4B59-95A9-995515B92926}" type="slidenum">
              <a:rPr kumimoji="1" lang="en-US" altLang="ko-KR" sz="1100" b="1">
                <a:latin typeface="휴먼태가람체" pitchFamily="2" charset="-127"/>
                <a:ea typeface="휴먼태가람체" pitchFamily="2" charset="-127"/>
              </a:rPr>
              <a:pPr algn="ctr" latinLnBrk="1"/>
              <a:t>‹#›</a:t>
            </a:fld>
            <a:r>
              <a:rPr kumimoji="1" lang="en-US" altLang="ko-KR" sz="1100" b="1">
                <a:latin typeface="휴먼태가람체" pitchFamily="2" charset="-127"/>
                <a:ea typeface="휴먼태가람체" pitchFamily="2" charset="-127"/>
              </a:rPr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휴먼새내기체" pitchFamily="18" charset="-127"/>
          <a:ea typeface="휴먼새내기체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휴먼새내기체" pitchFamily="18" charset="-127"/>
          <a:ea typeface="휴먼새내기체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휴먼새내기체" pitchFamily="18" charset="-127"/>
          <a:ea typeface="휴먼새내기체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휴먼새내기체" pitchFamily="18" charset="-127"/>
          <a:ea typeface="휴먼새내기체" pitchFamily="18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휴먼새내기체" pitchFamily="18" charset="-127"/>
          <a:ea typeface="휴먼새내기체" pitchFamily="18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휴먼새내기체" pitchFamily="18" charset="-127"/>
          <a:ea typeface="휴먼새내기체" pitchFamily="18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휴먼새내기체" pitchFamily="18" charset="-127"/>
          <a:ea typeface="휴먼새내기체" pitchFamily="18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휴먼새내기체" pitchFamily="18" charset="-127"/>
          <a:ea typeface="휴먼새내기체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&#54801;&#54924;\1212-&#51221;&#52293;&#44036;&#45812;&#54924;\01.wa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&#54801;&#54924;\1212-&#51221;&#52293;&#44036;&#45812;&#54924;\01.wav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&#54801;&#54924;\1212-&#51221;&#52293;&#44036;&#45812;&#54924;\02.wav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54801;&#54924;\1212-&#51221;&#52293;&#44036;&#45812;&#54924;\03.wav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audio" Target="file:///C:\&#54801;&#54924;\1212-&#51221;&#52293;&#44036;&#45812;&#54924;\04.wav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54801;&#54924;\1212-&#51221;&#52293;&#44036;&#45812;&#54924;\05.wa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BC23F76-0BB8-462C-9115-BCF7B51B89AF}"/>
              </a:ext>
            </a:extLst>
          </p:cNvPr>
          <p:cNvSpPr>
            <a:spLocks noChangeArrowheads="1"/>
          </p:cNvSpPr>
          <p:nvPr>
            <p:ph type="ctrTitle"/>
          </p:nvPr>
        </p:nvSpPr>
        <p:spPr bwMode="auto">
          <a:xfrm>
            <a:off x="3076575" y="1758950"/>
            <a:ext cx="2971800" cy="1012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ko-KR" altLang="en-US" sz="7600">
                <a:solidFill>
                  <a:schemeClr val="tx1"/>
                </a:solidFill>
              </a:rPr>
              <a:t>간담회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B79B443E-FEC6-4BFD-A5BA-66DD1091E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290638"/>
            <a:ext cx="6172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2500" b="1" i="1">
                <a:latin typeface="휴먼새내기체" pitchFamily="18" charset="-127"/>
                <a:ea typeface="휴먼새내기체" pitchFamily="18" charset="-127"/>
              </a:rPr>
              <a:t>도축수수료 하한가에 대한 연구발표 및 협의 정책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6B456147-B9A7-480A-9FB6-D5262E8F4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900" y="2932113"/>
            <a:ext cx="132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>
                <a:ea typeface="굴림" panose="020B0600000101010101" pitchFamily="50" charset="-127"/>
              </a:rPr>
              <a:t>2005.12.14</a:t>
            </a:r>
          </a:p>
        </p:txBody>
      </p:sp>
      <p:pic>
        <p:nvPicPr>
          <p:cNvPr id="2055" name="01.wav">
            <a:hlinkClick r:id="" action="ppaction://media"/>
            <a:extLst>
              <a:ext uri="{FF2B5EF4-FFF2-40B4-BE49-F238E27FC236}">
                <a16:creationId xmlns:a16="http://schemas.microsoft.com/office/drawing/2014/main" id="{C35C4857-8C90-4BD4-81D7-31C1A4DD104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52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724F3D24-3FE5-4FB2-BFEA-6A5B3EF83289}"/>
              </a:ext>
            </a:extLst>
          </p:cNvPr>
          <p:cNvSpPr>
            <a:spLocks noChangeArrowheads="1"/>
          </p:cNvSpPr>
          <p:nvPr>
            <p:ph type="subTitle" idx="1"/>
          </p:nvPr>
        </p:nvSpPr>
        <p:spPr bwMode="auto">
          <a:xfrm>
            <a:off x="28575" y="6477000"/>
            <a:ext cx="50292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ko-KR" sz="2000" b="1">
                <a:solidFill>
                  <a:schemeClr val="tx2"/>
                </a:solidFill>
                <a:latin typeface="Futura Bk" pitchFamily="34" charset="0"/>
                <a:ea typeface="굴림" panose="020B0600000101010101" pitchFamily="50" charset="-127"/>
              </a:rPr>
              <a:t>www.cleanmeat.or.kr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E811A6A3-9FBB-4C23-9E6A-06C0EB65D01C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485900" y="209550"/>
            <a:ext cx="7391400" cy="563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3600">
                <a:ea typeface="굴림" panose="020B0600000101010101" pitchFamily="50" charset="-127"/>
              </a:rPr>
              <a:t>Diagram</a:t>
            </a:r>
            <a:endParaRPr lang="en-US" altLang="ko-KR" sz="2000">
              <a:ea typeface="굴림" panose="020B0600000101010101" pitchFamily="50" charset="-127"/>
            </a:endParaRPr>
          </a:p>
        </p:txBody>
      </p:sp>
      <p:sp>
        <p:nvSpPr>
          <p:cNvPr id="109571" name="Line 3">
            <a:extLst>
              <a:ext uri="{FF2B5EF4-FFF2-40B4-BE49-F238E27FC236}">
                <a16:creationId xmlns:a16="http://schemas.microsoft.com/office/drawing/2014/main" id="{6D9EBB74-40D8-4C60-92DA-CC8FE0B33439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873125" y="5621338"/>
            <a:ext cx="1657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9572" name="Line 4">
            <a:extLst>
              <a:ext uri="{FF2B5EF4-FFF2-40B4-BE49-F238E27FC236}">
                <a16:creationId xmlns:a16="http://schemas.microsoft.com/office/drawing/2014/main" id="{C28F608E-8A7B-41B1-B038-67AAC4184A70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873125" y="478313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9573" name="Line 5">
            <a:extLst>
              <a:ext uri="{FF2B5EF4-FFF2-40B4-BE49-F238E27FC236}">
                <a16:creationId xmlns:a16="http://schemas.microsoft.com/office/drawing/2014/main" id="{AABEECC2-222A-4122-8C6F-F2DCA0FFF985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873125" y="395287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9574" name="Line 6">
            <a:extLst>
              <a:ext uri="{FF2B5EF4-FFF2-40B4-BE49-F238E27FC236}">
                <a16:creationId xmlns:a16="http://schemas.microsoft.com/office/drawing/2014/main" id="{514BACD0-C669-4C9B-950E-F982B44D7A1E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873125" y="3124200"/>
            <a:ext cx="416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9575" name="Line 7">
            <a:extLst>
              <a:ext uri="{FF2B5EF4-FFF2-40B4-BE49-F238E27FC236}">
                <a16:creationId xmlns:a16="http://schemas.microsoft.com/office/drawing/2014/main" id="{EAC56F7B-FEA5-4EAA-99DE-8492CC35C741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873125" y="2282825"/>
            <a:ext cx="503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9576" name="Line 8">
            <a:extLst>
              <a:ext uri="{FF2B5EF4-FFF2-40B4-BE49-F238E27FC236}">
                <a16:creationId xmlns:a16="http://schemas.microsoft.com/office/drawing/2014/main" id="{5DCB9F56-F3BC-48D1-A44D-3778CFC663F8}"/>
              </a:ext>
            </a:extLst>
          </p:cNvPr>
          <p:cNvSpPr>
            <a:spLocks noChangeShapeType="1"/>
          </p:cNvSpPr>
          <p:nvPr/>
        </p:nvSpPr>
        <p:spPr bwMode="gray">
          <a:xfrm>
            <a:off x="1025525" y="2276475"/>
            <a:ext cx="0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9577" name="Line 9">
            <a:extLst>
              <a:ext uri="{FF2B5EF4-FFF2-40B4-BE49-F238E27FC236}">
                <a16:creationId xmlns:a16="http://schemas.microsoft.com/office/drawing/2014/main" id="{2C2C86C9-6A64-45CA-9D59-E3A0E0E93687}"/>
              </a:ext>
            </a:extLst>
          </p:cNvPr>
          <p:cNvSpPr>
            <a:spLocks noChangeShapeType="1"/>
          </p:cNvSpPr>
          <p:nvPr/>
        </p:nvSpPr>
        <p:spPr bwMode="gray">
          <a:xfrm>
            <a:off x="1025525" y="3148013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9578" name="Line 10">
            <a:extLst>
              <a:ext uri="{FF2B5EF4-FFF2-40B4-BE49-F238E27FC236}">
                <a16:creationId xmlns:a16="http://schemas.microsoft.com/office/drawing/2014/main" id="{9BEA1D82-D73E-4C65-87E5-862AC48D89CC}"/>
              </a:ext>
            </a:extLst>
          </p:cNvPr>
          <p:cNvSpPr>
            <a:spLocks noChangeShapeType="1"/>
          </p:cNvSpPr>
          <p:nvPr/>
        </p:nvSpPr>
        <p:spPr bwMode="gray">
          <a:xfrm>
            <a:off x="1025525" y="3965575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9579" name="Line 11">
            <a:extLst>
              <a:ext uri="{FF2B5EF4-FFF2-40B4-BE49-F238E27FC236}">
                <a16:creationId xmlns:a16="http://schemas.microsoft.com/office/drawing/2014/main" id="{C77318A5-B8C3-42AB-B025-02AAAAEA9BEA}"/>
              </a:ext>
            </a:extLst>
          </p:cNvPr>
          <p:cNvSpPr>
            <a:spLocks noChangeShapeType="1"/>
          </p:cNvSpPr>
          <p:nvPr/>
        </p:nvSpPr>
        <p:spPr bwMode="gray">
          <a:xfrm>
            <a:off x="1025525" y="4783138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9580" name="Text Box 12">
            <a:extLst>
              <a:ext uri="{FF2B5EF4-FFF2-40B4-BE49-F238E27FC236}">
                <a16:creationId xmlns:a16="http://schemas.microsoft.com/office/drawing/2014/main" id="{F9E541DC-E485-4A26-A752-537846B12CA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77925" y="2600325"/>
            <a:ext cx="1449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400">
                <a:solidFill>
                  <a:schemeClr val="tx2"/>
                </a:solidFill>
                <a:latin typeface="Verdana" panose="020B0604030504040204" pitchFamily="34" charset="0"/>
                <a:ea typeface="굴림" panose="020B0600000101010101" pitchFamily="50" charset="-127"/>
              </a:rPr>
              <a:t>Add Your Text</a:t>
            </a:r>
          </a:p>
        </p:txBody>
      </p:sp>
      <p:sp>
        <p:nvSpPr>
          <p:cNvPr id="109581" name="Text Box 13">
            <a:extLst>
              <a:ext uri="{FF2B5EF4-FFF2-40B4-BE49-F238E27FC236}">
                <a16:creationId xmlns:a16="http://schemas.microsoft.com/office/drawing/2014/main" id="{64C064B2-57E0-4E05-BC60-937E775AD6F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77925" y="3427413"/>
            <a:ext cx="1449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400">
                <a:solidFill>
                  <a:schemeClr val="tx2"/>
                </a:solidFill>
                <a:latin typeface="Verdana" panose="020B0604030504040204" pitchFamily="34" charset="0"/>
                <a:ea typeface="굴림" panose="020B0600000101010101" pitchFamily="50" charset="-127"/>
              </a:rPr>
              <a:t>Add Your Text</a:t>
            </a:r>
          </a:p>
        </p:txBody>
      </p:sp>
      <p:sp>
        <p:nvSpPr>
          <p:cNvPr id="109582" name="Text Box 14">
            <a:extLst>
              <a:ext uri="{FF2B5EF4-FFF2-40B4-BE49-F238E27FC236}">
                <a16:creationId xmlns:a16="http://schemas.microsoft.com/office/drawing/2014/main" id="{E4E856CE-9EBA-4F1C-AA1B-9989CAEB2A4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77925" y="4291013"/>
            <a:ext cx="1449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400">
                <a:solidFill>
                  <a:schemeClr val="tx2"/>
                </a:solidFill>
                <a:latin typeface="Verdana" panose="020B0604030504040204" pitchFamily="34" charset="0"/>
                <a:ea typeface="굴림" panose="020B0600000101010101" pitchFamily="50" charset="-127"/>
              </a:rPr>
              <a:t>Add Your Text</a:t>
            </a:r>
          </a:p>
        </p:txBody>
      </p:sp>
      <p:sp>
        <p:nvSpPr>
          <p:cNvPr id="109583" name="Text Box 15">
            <a:extLst>
              <a:ext uri="{FF2B5EF4-FFF2-40B4-BE49-F238E27FC236}">
                <a16:creationId xmlns:a16="http://schemas.microsoft.com/office/drawing/2014/main" id="{FE11B76D-503C-428E-A528-F1B95D4DFD4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77925" y="5097463"/>
            <a:ext cx="1449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400">
                <a:solidFill>
                  <a:schemeClr val="tx2"/>
                </a:solidFill>
                <a:latin typeface="Verdana" panose="020B0604030504040204" pitchFamily="34" charset="0"/>
                <a:ea typeface="굴림" panose="020B0600000101010101" pitchFamily="50" charset="-127"/>
              </a:rPr>
              <a:t>Add Your Text</a:t>
            </a:r>
          </a:p>
        </p:txBody>
      </p:sp>
      <p:grpSp>
        <p:nvGrpSpPr>
          <p:cNvPr id="109584" name="Group 16">
            <a:extLst>
              <a:ext uri="{FF2B5EF4-FFF2-40B4-BE49-F238E27FC236}">
                <a16:creationId xmlns:a16="http://schemas.microsoft.com/office/drawing/2014/main" id="{D52CC9C5-52A9-463A-A748-9B7D0E3EF9DF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286000"/>
            <a:ext cx="5826125" cy="3343275"/>
            <a:chOff x="1514" y="1446"/>
            <a:chExt cx="3670" cy="2106"/>
          </a:xfrm>
        </p:grpSpPr>
        <p:sp>
          <p:nvSpPr>
            <p:cNvPr id="109585" name="Freeform 17">
              <a:extLst>
                <a:ext uri="{FF2B5EF4-FFF2-40B4-BE49-F238E27FC236}">
                  <a16:creationId xmlns:a16="http://schemas.microsoft.com/office/drawing/2014/main" id="{C7CED8C5-9D6E-4C3E-BE40-CFF21450EE87}"/>
                </a:ext>
              </a:extLst>
            </p:cNvPr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9586" name="Freeform 18">
              <a:extLst>
                <a:ext uri="{FF2B5EF4-FFF2-40B4-BE49-F238E27FC236}">
                  <a16:creationId xmlns:a16="http://schemas.microsoft.com/office/drawing/2014/main" id="{4A9B8372-0B8C-4A05-9407-D82EB58E38FA}"/>
                </a:ext>
              </a:extLst>
            </p:cNvPr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>
                <a:gd name="T0" fmla="*/ 1478 w 1786"/>
                <a:gd name="T1" fmla="*/ 284 h 284"/>
                <a:gd name="T2" fmla="*/ 0 w 1786"/>
                <a:gd name="T3" fmla="*/ 284 h 284"/>
                <a:gd name="T4" fmla="*/ 446 w 1786"/>
                <a:gd name="T5" fmla="*/ 0 h 284"/>
                <a:gd name="T6" fmla="*/ 1786 w 1786"/>
                <a:gd name="T7" fmla="*/ 0 h 284"/>
                <a:gd name="T8" fmla="*/ 1478 w 1786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9587" name="Freeform 19">
              <a:extLst>
                <a:ext uri="{FF2B5EF4-FFF2-40B4-BE49-F238E27FC236}">
                  <a16:creationId xmlns:a16="http://schemas.microsoft.com/office/drawing/2014/main" id="{FED07734-53E0-47CB-88C0-AFDC830B9AA9}"/>
                </a:ext>
              </a:extLst>
            </p:cNvPr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9588" name="Freeform 20">
              <a:extLst>
                <a:ext uri="{FF2B5EF4-FFF2-40B4-BE49-F238E27FC236}">
                  <a16:creationId xmlns:a16="http://schemas.microsoft.com/office/drawing/2014/main" id="{C0124FB6-53FD-4CE4-8A9B-4214C04D03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9589" name="Freeform 21">
              <a:extLst>
                <a:ext uri="{FF2B5EF4-FFF2-40B4-BE49-F238E27FC236}">
                  <a16:creationId xmlns:a16="http://schemas.microsoft.com/office/drawing/2014/main" id="{0ABBC88D-8F51-4742-AB88-2494F77537E7}"/>
                </a:ext>
              </a:extLst>
            </p:cNvPr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9590" name="Freeform 22">
              <a:extLst>
                <a:ext uri="{FF2B5EF4-FFF2-40B4-BE49-F238E27FC236}">
                  <a16:creationId xmlns:a16="http://schemas.microsoft.com/office/drawing/2014/main" id="{16298DF7-6CC1-4852-B093-2C2A4A73A48E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9591" name="Freeform 23">
              <a:extLst>
                <a:ext uri="{FF2B5EF4-FFF2-40B4-BE49-F238E27FC236}">
                  <a16:creationId xmlns:a16="http://schemas.microsoft.com/office/drawing/2014/main" id="{A6B1137D-60AF-44A0-82AC-AB9FDDB052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9592" name="Freeform 24">
              <a:extLst>
                <a:ext uri="{FF2B5EF4-FFF2-40B4-BE49-F238E27FC236}">
                  <a16:creationId xmlns:a16="http://schemas.microsoft.com/office/drawing/2014/main" id="{4EEED993-74C3-45A2-AF89-9363BF51D430}"/>
                </a:ext>
              </a:extLst>
            </p:cNvPr>
            <p:cNvSpPr>
              <a:spLocks/>
            </p:cNvSpPr>
            <p:nvPr/>
          </p:nvSpPr>
          <p:spPr bwMode="gray">
            <a:xfrm>
              <a:off x="1888" y="1543"/>
              <a:ext cx="1158" cy="1715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ACD69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9593" name="Rectangle 25">
              <a:extLst>
                <a:ext uri="{FF2B5EF4-FFF2-40B4-BE49-F238E27FC236}">
                  <a16:creationId xmlns:a16="http://schemas.microsoft.com/office/drawing/2014/main" id="{1D1F5231-ABD9-402D-B25B-EC314F9DC5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ko-KR" sz="1600" b="1">
                  <a:solidFill>
                    <a:srgbClr val="FFFFFF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Add Your Text</a:t>
              </a:r>
            </a:p>
          </p:txBody>
        </p:sp>
        <p:sp>
          <p:nvSpPr>
            <p:cNvPr id="109594" name="Rectangle 26">
              <a:extLst>
                <a:ext uri="{FF2B5EF4-FFF2-40B4-BE49-F238E27FC236}">
                  <a16:creationId xmlns:a16="http://schemas.microsoft.com/office/drawing/2014/main" id="{0E02960C-EE82-4645-84C2-4446364277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ko-KR" sz="1600" b="1">
                  <a:solidFill>
                    <a:srgbClr val="FFFFFF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Add Your Text</a:t>
              </a:r>
            </a:p>
          </p:txBody>
        </p:sp>
        <p:sp>
          <p:nvSpPr>
            <p:cNvPr id="109595" name="Freeform 27">
              <a:extLst>
                <a:ext uri="{FF2B5EF4-FFF2-40B4-BE49-F238E27FC236}">
                  <a16:creationId xmlns:a16="http://schemas.microsoft.com/office/drawing/2014/main" id="{C1F81050-DE34-4253-B151-967FC8CDF2BB}"/>
                </a:ext>
              </a:extLst>
            </p:cNvPr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9596" name="Rectangle 28">
              <a:extLst>
                <a:ext uri="{FF2B5EF4-FFF2-40B4-BE49-F238E27FC236}">
                  <a16:creationId xmlns:a16="http://schemas.microsoft.com/office/drawing/2014/main" id="{7571EF74-6F9A-4843-BDE0-C224DCBD43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ko-KR" sz="1600" b="1">
                  <a:solidFill>
                    <a:srgbClr val="FFFFFF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Add Your Text</a:t>
              </a:r>
            </a:p>
          </p:txBody>
        </p:sp>
        <p:sp>
          <p:nvSpPr>
            <p:cNvPr id="109597" name="Rectangle 29">
              <a:extLst>
                <a:ext uri="{FF2B5EF4-FFF2-40B4-BE49-F238E27FC236}">
                  <a16:creationId xmlns:a16="http://schemas.microsoft.com/office/drawing/2014/main" id="{0F3DBE4D-7CD9-49D2-92EA-FD57B062A2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72549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ko-KR" sz="1600" b="1">
                  <a:solidFill>
                    <a:srgbClr val="FFFFFF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Add Your Text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95405EEF-3EA2-462E-938A-CB31DFFF476C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485900" y="209550"/>
            <a:ext cx="7391400" cy="563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3600">
                <a:ea typeface="굴림" panose="020B0600000101010101" pitchFamily="50" charset="-127"/>
              </a:rPr>
              <a:t>Diagram</a:t>
            </a:r>
            <a:endParaRPr lang="en-US" altLang="ko-KR" sz="2000">
              <a:ea typeface="굴림" panose="020B0600000101010101" pitchFamily="50" charset="-127"/>
            </a:endParaRPr>
          </a:p>
        </p:txBody>
      </p:sp>
      <p:sp>
        <p:nvSpPr>
          <p:cNvPr id="96259" name="AutoShape 3">
            <a:extLst>
              <a:ext uri="{FF2B5EF4-FFF2-40B4-BE49-F238E27FC236}">
                <a16:creationId xmlns:a16="http://schemas.microsoft.com/office/drawing/2014/main" id="{B72270B0-952F-4134-AA4B-F59981EA006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1600200"/>
            <a:ext cx="6324600" cy="4495800"/>
          </a:xfrm>
          <a:prstGeom prst="rightArrow">
            <a:avLst>
              <a:gd name="adj1" fmla="val 79306"/>
              <a:gd name="adj2" fmla="val 3484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6260" name="AutoShape 4">
            <a:extLst>
              <a:ext uri="{FF2B5EF4-FFF2-40B4-BE49-F238E27FC236}">
                <a16:creationId xmlns:a16="http://schemas.microsoft.com/office/drawing/2014/main" id="{87AF3E5F-326F-401A-A98D-B4714D8A3F49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85800" y="2209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ko-KR" b="1">
                <a:solidFill>
                  <a:srgbClr val="FFFFFF"/>
                </a:solidFill>
                <a:ea typeface="굴림" panose="020B0600000101010101" pitchFamily="50" charset="-127"/>
              </a:rPr>
              <a:t>Add Your Text</a:t>
            </a:r>
          </a:p>
        </p:txBody>
      </p:sp>
      <p:sp>
        <p:nvSpPr>
          <p:cNvPr id="96261" name="AutoShape 5">
            <a:extLst>
              <a:ext uri="{FF2B5EF4-FFF2-40B4-BE49-F238E27FC236}">
                <a16:creationId xmlns:a16="http://schemas.microsoft.com/office/drawing/2014/main" id="{87E42F0C-DFBD-4956-BA1A-0AFF57A46B8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85800" y="3352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ko-KR" b="1">
                <a:solidFill>
                  <a:srgbClr val="FFFFFF"/>
                </a:solidFill>
                <a:ea typeface="굴림" panose="020B0600000101010101" pitchFamily="50" charset="-127"/>
              </a:rPr>
              <a:t>Add Your Text</a:t>
            </a:r>
          </a:p>
        </p:txBody>
      </p:sp>
      <p:sp>
        <p:nvSpPr>
          <p:cNvPr id="96262" name="AutoShape 6">
            <a:extLst>
              <a:ext uri="{FF2B5EF4-FFF2-40B4-BE49-F238E27FC236}">
                <a16:creationId xmlns:a16="http://schemas.microsoft.com/office/drawing/2014/main" id="{E2AEE3B8-118D-4F2A-B37E-C17EB146144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85800" y="4495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ko-KR" b="1">
                <a:solidFill>
                  <a:srgbClr val="FFFFFF"/>
                </a:solidFill>
                <a:ea typeface="굴림" panose="020B0600000101010101" pitchFamily="50" charset="-127"/>
              </a:rPr>
              <a:t>Add Your Text</a:t>
            </a:r>
          </a:p>
        </p:txBody>
      </p:sp>
      <p:sp>
        <p:nvSpPr>
          <p:cNvPr id="96263" name="AutoShape 7">
            <a:extLst>
              <a:ext uri="{FF2B5EF4-FFF2-40B4-BE49-F238E27FC236}">
                <a16:creationId xmlns:a16="http://schemas.microsoft.com/office/drawing/2014/main" id="{9763F1D7-FFD9-46E1-B33B-ED514D6FB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3276600"/>
            <a:ext cx="2514600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ko-KR" sz="2400" b="1">
                <a:effectLst>
                  <a:outerShdw blurRad="38100" dist="38100" dir="2700000" algn="tl">
                    <a:srgbClr val="000000"/>
                  </a:outerShdw>
                </a:effectLst>
                <a:ea typeface="굴림" panose="020B0600000101010101" pitchFamily="50" charset="-127"/>
              </a:rPr>
              <a:t>Add Your </a:t>
            </a:r>
          </a:p>
          <a:p>
            <a:pPr algn="ctr"/>
            <a:r>
              <a:rPr lang="en-US" altLang="ko-KR" sz="2400" b="1">
                <a:effectLst>
                  <a:outerShdw blurRad="38100" dist="38100" dir="2700000" algn="tl">
                    <a:srgbClr val="000000"/>
                  </a:outerShdw>
                </a:effectLst>
                <a:ea typeface="굴림" panose="020B0600000101010101" pitchFamily="50" charset="-127"/>
              </a:rPr>
              <a:t>Title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E1FEBD67-419C-42DE-94BE-E26A762EA784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485900" y="209550"/>
            <a:ext cx="7391400" cy="563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3600">
                <a:ea typeface="굴림" panose="020B0600000101010101" pitchFamily="50" charset="-127"/>
              </a:rPr>
              <a:t>Diagram</a:t>
            </a:r>
            <a:endParaRPr lang="en-US" altLang="ko-KR" sz="2000">
              <a:ea typeface="굴림" panose="020B0600000101010101" pitchFamily="50" charset="-127"/>
            </a:endParaRPr>
          </a:p>
        </p:txBody>
      </p:sp>
      <p:grpSp>
        <p:nvGrpSpPr>
          <p:cNvPr id="97283" name="Group 3">
            <a:extLst>
              <a:ext uri="{FF2B5EF4-FFF2-40B4-BE49-F238E27FC236}">
                <a16:creationId xmlns:a16="http://schemas.microsoft.com/office/drawing/2014/main" id="{A2FCE7A1-B26C-468A-B2DC-4EACD73EE38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438400"/>
            <a:ext cx="7016750" cy="2971800"/>
            <a:chOff x="1008" y="1536"/>
            <a:chExt cx="4420" cy="1872"/>
          </a:xfrm>
        </p:grpSpPr>
        <p:sp>
          <p:nvSpPr>
            <p:cNvPr id="97284" name="AutoShape 4">
              <a:extLst>
                <a:ext uri="{FF2B5EF4-FFF2-40B4-BE49-F238E27FC236}">
                  <a16:creationId xmlns:a16="http://schemas.microsoft.com/office/drawing/2014/main" id="{28E5D7A9-6FEE-4AEC-86C4-F7197EE0423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9" y="2000"/>
              <a:ext cx="293" cy="335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7285" name="AutoShape 5">
              <a:extLst>
                <a:ext uri="{FF2B5EF4-FFF2-40B4-BE49-F238E27FC236}">
                  <a16:creationId xmlns:a16="http://schemas.microsoft.com/office/drawing/2014/main" id="{C034D3FA-7764-4B22-B8FB-7DBAF0C920D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3" y="2000"/>
              <a:ext cx="292" cy="335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7286" name="Oval 6">
              <a:extLst>
                <a:ext uri="{FF2B5EF4-FFF2-40B4-BE49-F238E27FC236}">
                  <a16:creationId xmlns:a16="http://schemas.microsoft.com/office/drawing/2014/main" id="{DBD48C3A-B265-46C5-A50C-5525CA4714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77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7287" name="Oval 7">
              <a:extLst>
                <a:ext uri="{FF2B5EF4-FFF2-40B4-BE49-F238E27FC236}">
                  <a16:creationId xmlns:a16="http://schemas.microsoft.com/office/drawing/2014/main" id="{DAD02F67-4B07-465E-8D8B-5324C6F740C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77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7288" name="Oval 8">
              <a:extLst>
                <a:ext uri="{FF2B5EF4-FFF2-40B4-BE49-F238E27FC236}">
                  <a16:creationId xmlns:a16="http://schemas.microsoft.com/office/drawing/2014/main" id="{D1C856EE-E890-4182-A84A-E9CC81516BF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59" y="1622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7289" name="Oval 9">
              <a:extLst>
                <a:ext uri="{FF2B5EF4-FFF2-40B4-BE49-F238E27FC236}">
                  <a16:creationId xmlns:a16="http://schemas.microsoft.com/office/drawing/2014/main" id="{04725086-1716-4290-8C4D-C9430C6E4D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77" y="1628"/>
              <a:ext cx="1088" cy="10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7290" name="Oval 10">
              <a:extLst>
                <a:ext uri="{FF2B5EF4-FFF2-40B4-BE49-F238E27FC236}">
                  <a16:creationId xmlns:a16="http://schemas.microsoft.com/office/drawing/2014/main" id="{D2F1832E-C2AC-473D-8792-25873C4108B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17" y="1676"/>
              <a:ext cx="980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7291" name="Oval 11">
              <a:extLst>
                <a:ext uri="{FF2B5EF4-FFF2-40B4-BE49-F238E27FC236}">
                  <a16:creationId xmlns:a16="http://schemas.microsoft.com/office/drawing/2014/main" id="{39EF200D-1201-4F7A-8C05-76D2B8861C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8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7292" name="Oval 12">
              <a:extLst>
                <a:ext uri="{FF2B5EF4-FFF2-40B4-BE49-F238E27FC236}">
                  <a16:creationId xmlns:a16="http://schemas.microsoft.com/office/drawing/2014/main" id="{7D9F2B14-2C0A-4B87-895E-D5E589BB61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8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7293" name="Oval 13">
              <a:extLst>
                <a:ext uri="{FF2B5EF4-FFF2-40B4-BE49-F238E27FC236}">
                  <a16:creationId xmlns:a16="http://schemas.microsoft.com/office/drawing/2014/main" id="{89695309-CC8C-46C4-A90E-D4F997BC4E7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90" y="1618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7294" name="Oval 14">
              <a:extLst>
                <a:ext uri="{FF2B5EF4-FFF2-40B4-BE49-F238E27FC236}">
                  <a16:creationId xmlns:a16="http://schemas.microsoft.com/office/drawing/2014/main" id="{ED05C0FA-7C93-488A-80AB-73CF4C5B84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91" y="1620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7295" name="Oval 15">
              <a:extLst>
                <a:ext uri="{FF2B5EF4-FFF2-40B4-BE49-F238E27FC236}">
                  <a16:creationId xmlns:a16="http://schemas.microsoft.com/office/drawing/2014/main" id="{F9DB7914-FEAA-4D24-B528-307DF1DF3F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44" y="1673"/>
              <a:ext cx="979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grpSp>
          <p:nvGrpSpPr>
            <p:cNvPr id="97296" name="Group 16">
              <a:extLst>
                <a:ext uri="{FF2B5EF4-FFF2-40B4-BE49-F238E27FC236}">
                  <a16:creationId xmlns:a16="http://schemas.microsoft.com/office/drawing/2014/main" id="{637075E8-0038-4421-A06E-175B463FD6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0" y="1687"/>
              <a:ext cx="947" cy="952"/>
              <a:chOff x="4166" y="1706"/>
              <a:chExt cx="1252" cy="1252"/>
            </a:xfrm>
          </p:grpSpPr>
          <p:sp>
            <p:nvSpPr>
              <p:cNvPr id="97297" name="Oval 17">
                <a:extLst>
                  <a:ext uri="{FF2B5EF4-FFF2-40B4-BE49-F238E27FC236}">
                    <a16:creationId xmlns:a16="http://schemas.microsoft.com/office/drawing/2014/main" id="{24C9252F-A314-4BBB-A550-CA7C5ECD99D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97298" name="Oval 18">
                <a:extLst>
                  <a:ext uri="{FF2B5EF4-FFF2-40B4-BE49-F238E27FC236}">
                    <a16:creationId xmlns:a16="http://schemas.microsoft.com/office/drawing/2014/main" id="{385AE1A6-D1C6-488F-9330-418D86741B5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97299" name="Oval 19">
                <a:extLst>
                  <a:ext uri="{FF2B5EF4-FFF2-40B4-BE49-F238E27FC236}">
                    <a16:creationId xmlns:a16="http://schemas.microsoft.com/office/drawing/2014/main" id="{81EBB2B3-808C-4022-8DFA-E94B3065EB7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97300" name="Oval 20">
                <a:extLst>
                  <a:ext uri="{FF2B5EF4-FFF2-40B4-BE49-F238E27FC236}">
                    <a16:creationId xmlns:a16="http://schemas.microsoft.com/office/drawing/2014/main" id="{10FDADC2-9AF0-483B-8FD3-06E912C1DB7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97301" name="Oval 21">
              <a:extLst>
                <a:ext uri="{FF2B5EF4-FFF2-40B4-BE49-F238E27FC236}">
                  <a16:creationId xmlns:a16="http://schemas.microsoft.com/office/drawing/2014/main" id="{9E774B01-61C7-41B1-8507-DE35D3D6B7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93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7302" name="Oval 22">
              <a:extLst>
                <a:ext uri="{FF2B5EF4-FFF2-40B4-BE49-F238E27FC236}">
                  <a16:creationId xmlns:a16="http://schemas.microsoft.com/office/drawing/2014/main" id="{18EF9D2B-68D9-4F58-A3DB-2EB42B0FAA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93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7303" name="Oval 23">
              <a:extLst>
                <a:ext uri="{FF2B5EF4-FFF2-40B4-BE49-F238E27FC236}">
                  <a16:creationId xmlns:a16="http://schemas.microsoft.com/office/drawing/2014/main" id="{CE5B63D6-120A-4447-AEBB-18F15BB4772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75" y="1622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7304" name="Oval 24">
              <a:extLst>
                <a:ext uri="{FF2B5EF4-FFF2-40B4-BE49-F238E27FC236}">
                  <a16:creationId xmlns:a16="http://schemas.microsoft.com/office/drawing/2014/main" id="{6565DDC9-F39C-4D65-B57F-8EC70DE2CA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76" y="1624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7305" name="Oval 25">
              <a:extLst>
                <a:ext uri="{FF2B5EF4-FFF2-40B4-BE49-F238E27FC236}">
                  <a16:creationId xmlns:a16="http://schemas.microsoft.com/office/drawing/2014/main" id="{2E62CD3D-85DA-4E37-B636-E0B5F027706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9" y="1676"/>
              <a:ext cx="979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grpSp>
          <p:nvGrpSpPr>
            <p:cNvPr id="97306" name="Group 26">
              <a:extLst>
                <a:ext uri="{FF2B5EF4-FFF2-40B4-BE49-F238E27FC236}">
                  <a16:creationId xmlns:a16="http://schemas.microsoft.com/office/drawing/2014/main" id="{CF350AA8-23FF-4DF2-9984-82697CC79B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5" y="1687"/>
              <a:ext cx="947" cy="952"/>
              <a:chOff x="4166" y="1706"/>
              <a:chExt cx="1252" cy="1252"/>
            </a:xfrm>
          </p:grpSpPr>
          <p:sp>
            <p:nvSpPr>
              <p:cNvPr id="97307" name="Oval 27">
                <a:extLst>
                  <a:ext uri="{FF2B5EF4-FFF2-40B4-BE49-F238E27FC236}">
                    <a16:creationId xmlns:a16="http://schemas.microsoft.com/office/drawing/2014/main" id="{74F1548E-67ED-4A00-B1DE-F15BE430A10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97308" name="Oval 28">
                <a:extLst>
                  <a:ext uri="{FF2B5EF4-FFF2-40B4-BE49-F238E27FC236}">
                    <a16:creationId xmlns:a16="http://schemas.microsoft.com/office/drawing/2014/main" id="{4BB1B375-96EC-4CD9-8883-F1F46FAAAFB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97309" name="Oval 29">
                <a:extLst>
                  <a:ext uri="{FF2B5EF4-FFF2-40B4-BE49-F238E27FC236}">
                    <a16:creationId xmlns:a16="http://schemas.microsoft.com/office/drawing/2014/main" id="{1ECDD897-3C2C-446A-A032-25BDDF181B7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97310" name="Oval 30">
                <a:extLst>
                  <a:ext uri="{FF2B5EF4-FFF2-40B4-BE49-F238E27FC236}">
                    <a16:creationId xmlns:a16="http://schemas.microsoft.com/office/drawing/2014/main" id="{E02068F0-3C92-4CF0-A177-2372A4F5DA2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97311" name="Group 31">
              <a:extLst>
                <a:ext uri="{FF2B5EF4-FFF2-40B4-BE49-F238E27FC236}">
                  <a16:creationId xmlns:a16="http://schemas.microsoft.com/office/drawing/2014/main" id="{39752BD4-8EFA-4250-8D90-E264FF5FDF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5" y="1687"/>
              <a:ext cx="948" cy="952"/>
              <a:chOff x="4166" y="1706"/>
              <a:chExt cx="1252" cy="1252"/>
            </a:xfrm>
          </p:grpSpPr>
          <p:sp>
            <p:nvSpPr>
              <p:cNvPr id="97312" name="Oval 32">
                <a:extLst>
                  <a:ext uri="{FF2B5EF4-FFF2-40B4-BE49-F238E27FC236}">
                    <a16:creationId xmlns:a16="http://schemas.microsoft.com/office/drawing/2014/main" id="{78981BD2-7A63-462F-A4DA-2B26142CECC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97313" name="Oval 33">
                <a:extLst>
                  <a:ext uri="{FF2B5EF4-FFF2-40B4-BE49-F238E27FC236}">
                    <a16:creationId xmlns:a16="http://schemas.microsoft.com/office/drawing/2014/main" id="{ED9E1035-8A11-4308-8213-94A3095CFD0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97314" name="Oval 34">
                <a:extLst>
                  <a:ext uri="{FF2B5EF4-FFF2-40B4-BE49-F238E27FC236}">
                    <a16:creationId xmlns:a16="http://schemas.microsoft.com/office/drawing/2014/main" id="{D6704862-FE2B-4209-8390-D180A79BB00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97315" name="Oval 35">
                <a:extLst>
                  <a:ext uri="{FF2B5EF4-FFF2-40B4-BE49-F238E27FC236}">
                    <a16:creationId xmlns:a16="http://schemas.microsoft.com/office/drawing/2014/main" id="{7824D40D-DC62-44DC-A86E-F4159042853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97316" name="AutoShape 36">
              <a:extLst>
                <a:ext uri="{FF2B5EF4-FFF2-40B4-BE49-F238E27FC236}">
                  <a16:creationId xmlns:a16="http://schemas.microsoft.com/office/drawing/2014/main" id="{C4844E93-EF96-4030-8368-E826EFECC5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36" y="3108"/>
              <a:ext cx="1192" cy="3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ko-K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anose="020B0604030504040204" pitchFamily="34" charset="0"/>
                  <a:ea typeface="굴림" panose="020B0600000101010101" pitchFamily="50" charset="-127"/>
                </a:rPr>
                <a:t>Add Your Text</a:t>
              </a:r>
            </a:p>
          </p:txBody>
        </p:sp>
        <p:sp>
          <p:nvSpPr>
            <p:cNvPr id="97317" name="AutoShape 37">
              <a:extLst>
                <a:ext uri="{FF2B5EF4-FFF2-40B4-BE49-F238E27FC236}">
                  <a16:creationId xmlns:a16="http://schemas.microsoft.com/office/drawing/2014/main" id="{B0EC8D3C-D131-41F2-B0E9-EA595784E7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0" y="3108"/>
              <a:ext cx="1191" cy="3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ko-K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anose="020B0604030504040204" pitchFamily="34" charset="0"/>
                  <a:ea typeface="굴림" panose="020B0600000101010101" pitchFamily="50" charset="-127"/>
                </a:rPr>
                <a:t>Add Your Text</a:t>
              </a:r>
            </a:p>
          </p:txBody>
        </p:sp>
        <p:sp>
          <p:nvSpPr>
            <p:cNvPr id="97318" name="AutoShape 38">
              <a:extLst>
                <a:ext uri="{FF2B5EF4-FFF2-40B4-BE49-F238E27FC236}">
                  <a16:creationId xmlns:a16="http://schemas.microsoft.com/office/drawing/2014/main" id="{968EB071-1100-45F6-91B7-04B5CB3FDA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14" y="3108"/>
              <a:ext cx="1191" cy="3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ko-KR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anose="020B0604030504040204" pitchFamily="34" charset="0"/>
                  <a:ea typeface="굴림" panose="020B0600000101010101" pitchFamily="50" charset="-127"/>
                </a:rPr>
                <a:t>Add Your Text</a:t>
              </a:r>
            </a:p>
          </p:txBody>
        </p:sp>
        <p:sp>
          <p:nvSpPr>
            <p:cNvPr id="97319" name="Text Box 39">
              <a:extLst>
                <a:ext uri="{FF2B5EF4-FFF2-40B4-BE49-F238E27FC236}">
                  <a16:creationId xmlns:a16="http://schemas.microsoft.com/office/drawing/2014/main" id="{99A71ADC-25C1-419D-9BEB-6EC4D2C77C0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91" y="2039"/>
              <a:ext cx="4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>
                  <a:solidFill>
                    <a:srgbClr val="000000"/>
                  </a:solidFill>
                  <a:ea typeface="굴림" panose="020B0600000101010101" pitchFamily="50" charset="-127"/>
                </a:rPr>
                <a:t>Text</a:t>
              </a:r>
            </a:p>
          </p:txBody>
        </p:sp>
        <p:sp>
          <p:nvSpPr>
            <p:cNvPr id="97320" name="Text Box 40">
              <a:extLst>
                <a:ext uri="{FF2B5EF4-FFF2-40B4-BE49-F238E27FC236}">
                  <a16:creationId xmlns:a16="http://schemas.microsoft.com/office/drawing/2014/main" id="{BD9D5BE5-A410-4B61-8D5B-D0C043DAC9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80" y="2039"/>
              <a:ext cx="4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>
                  <a:solidFill>
                    <a:srgbClr val="000000"/>
                  </a:solidFill>
                  <a:ea typeface="굴림" panose="020B0600000101010101" pitchFamily="50" charset="-127"/>
                </a:rPr>
                <a:t>Text</a:t>
              </a:r>
            </a:p>
          </p:txBody>
        </p:sp>
        <p:sp>
          <p:nvSpPr>
            <p:cNvPr id="97321" name="Text Box 41">
              <a:extLst>
                <a:ext uri="{FF2B5EF4-FFF2-40B4-BE49-F238E27FC236}">
                  <a16:creationId xmlns:a16="http://schemas.microsoft.com/office/drawing/2014/main" id="{B93BF5D2-5B91-4CCD-9E29-6282C90BFCF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568" y="2039"/>
              <a:ext cx="4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>
                  <a:solidFill>
                    <a:srgbClr val="000000"/>
                  </a:solidFill>
                  <a:ea typeface="굴림" panose="020B0600000101010101" pitchFamily="50" charset="-127"/>
                </a:rPr>
                <a:t>Text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CA00F1B9-837E-46ED-8417-5875A65BB4F7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485900" y="209550"/>
            <a:ext cx="7391400" cy="563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3600">
                <a:ea typeface="굴림" panose="020B0600000101010101" pitchFamily="50" charset="-127"/>
              </a:rPr>
              <a:t>Diagram</a:t>
            </a:r>
            <a:endParaRPr lang="en-US" altLang="ko-KR" sz="2000">
              <a:ea typeface="굴림" panose="020B0600000101010101" pitchFamily="50" charset="-127"/>
            </a:endParaRPr>
          </a:p>
        </p:txBody>
      </p:sp>
      <p:sp>
        <p:nvSpPr>
          <p:cNvPr id="112643" name="Freeform 3">
            <a:extLst>
              <a:ext uri="{FF2B5EF4-FFF2-40B4-BE49-F238E27FC236}">
                <a16:creationId xmlns:a16="http://schemas.microsoft.com/office/drawing/2014/main" id="{398B7102-902D-4EF2-8F08-9976AA1B6AE0}"/>
              </a:ext>
            </a:extLst>
          </p:cNvPr>
          <p:cNvSpPr>
            <a:spLocks noEditPoints="1"/>
          </p:cNvSpPr>
          <p:nvPr/>
        </p:nvSpPr>
        <p:spPr bwMode="gray">
          <a:xfrm>
            <a:off x="990600" y="1981200"/>
            <a:ext cx="5943600" cy="4038600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2672" name="Text Box 32">
            <a:extLst>
              <a:ext uri="{FF2B5EF4-FFF2-40B4-BE49-F238E27FC236}">
                <a16:creationId xmlns:a16="http://schemas.microsoft.com/office/drawing/2014/main" id="{1CECA820-865D-46B7-A59E-294F38691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4290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anose="020B0600000101010101" pitchFamily="50" charset="-127"/>
              </a:rPr>
              <a:t>Add Your Title</a:t>
            </a:r>
            <a:endParaRPr lang="en-US" altLang="ko-KR" sz="2800">
              <a:solidFill>
                <a:schemeClr val="tx2"/>
              </a:solidFill>
              <a:ea typeface="굴림" panose="020B0600000101010101" pitchFamily="50" charset="-127"/>
            </a:endParaRPr>
          </a:p>
        </p:txBody>
      </p:sp>
      <p:sp>
        <p:nvSpPr>
          <p:cNvPr id="112674" name="Oval 34">
            <a:extLst>
              <a:ext uri="{FF2B5EF4-FFF2-40B4-BE49-F238E27FC236}">
                <a16:creationId xmlns:a16="http://schemas.microsoft.com/office/drawing/2014/main" id="{6EB2B6A2-54DF-4A4C-88B8-5BFD4012CCBB}"/>
              </a:ext>
            </a:extLst>
          </p:cNvPr>
          <p:cNvSpPr>
            <a:spLocks noChangeArrowheads="1"/>
          </p:cNvSpPr>
          <p:nvPr/>
        </p:nvSpPr>
        <p:spPr bwMode="gray">
          <a:xfrm rot="-723406">
            <a:off x="3138488" y="4953000"/>
            <a:ext cx="1438275" cy="66675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2675" name="Oval 35">
            <a:extLst>
              <a:ext uri="{FF2B5EF4-FFF2-40B4-BE49-F238E27FC236}">
                <a16:creationId xmlns:a16="http://schemas.microsoft.com/office/drawing/2014/main" id="{FB4251F3-DED4-4051-BE74-B4278A742D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70225" y="3733800"/>
            <a:ext cx="1704975" cy="17065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12676" name="Oval 36">
            <a:extLst>
              <a:ext uri="{FF2B5EF4-FFF2-40B4-BE49-F238E27FC236}">
                <a16:creationId xmlns:a16="http://schemas.microsoft.com/office/drawing/2014/main" id="{7A3CA733-BF84-4A22-BB73-1502F6D918C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90863" y="3743325"/>
            <a:ext cx="1665287" cy="16637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12677" name="Oval 37">
            <a:extLst>
              <a:ext uri="{FF2B5EF4-FFF2-40B4-BE49-F238E27FC236}">
                <a16:creationId xmlns:a16="http://schemas.microsoft.com/office/drawing/2014/main" id="{1BFCFF69-B3B7-4438-9BC1-CBD8BCFD803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08325" y="3759200"/>
            <a:ext cx="1584325" cy="15557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12678" name="Oval 38">
            <a:extLst>
              <a:ext uri="{FF2B5EF4-FFF2-40B4-BE49-F238E27FC236}">
                <a16:creationId xmlns:a16="http://schemas.microsoft.com/office/drawing/2014/main" id="{88487B35-CECF-4F31-A4CC-2E90B00640D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0400" y="3803650"/>
            <a:ext cx="1409700" cy="12620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12679" name="Text Box 39">
            <a:extLst>
              <a:ext uri="{FF2B5EF4-FFF2-40B4-BE49-F238E27FC236}">
                <a16:creationId xmlns:a16="http://schemas.microsoft.com/office/drawing/2014/main" id="{2638FC4B-E034-41D4-AF2E-3403C97E184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86150" y="4360863"/>
            <a:ext cx="87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2800">
                <a:solidFill>
                  <a:srgbClr val="000000"/>
                </a:solidFill>
                <a:ea typeface="굴림" panose="020B0600000101010101" pitchFamily="50" charset="-127"/>
              </a:rPr>
              <a:t>Text</a:t>
            </a:r>
            <a:endParaRPr lang="en-US" altLang="ko-KR">
              <a:ea typeface="굴림" panose="020B0600000101010101" pitchFamily="50" charset="-127"/>
            </a:endParaRPr>
          </a:p>
        </p:txBody>
      </p:sp>
      <p:sp>
        <p:nvSpPr>
          <p:cNvPr id="112680" name="Oval 40">
            <a:extLst>
              <a:ext uri="{FF2B5EF4-FFF2-40B4-BE49-F238E27FC236}">
                <a16:creationId xmlns:a16="http://schemas.microsoft.com/office/drawing/2014/main" id="{DE09E23F-8811-4C22-8697-01D4F78EA583}"/>
              </a:ext>
            </a:extLst>
          </p:cNvPr>
          <p:cNvSpPr>
            <a:spLocks noChangeArrowheads="1"/>
          </p:cNvSpPr>
          <p:nvPr/>
        </p:nvSpPr>
        <p:spPr bwMode="gray">
          <a:xfrm rot="-772996">
            <a:off x="1295400" y="4343400"/>
            <a:ext cx="1133475" cy="6096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112681" name="Group 41">
            <a:extLst>
              <a:ext uri="{FF2B5EF4-FFF2-40B4-BE49-F238E27FC236}">
                <a16:creationId xmlns:a16="http://schemas.microsoft.com/office/drawing/2014/main" id="{BFAD18F8-E1B3-4BC2-A809-71160271EA3A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352800"/>
            <a:ext cx="1371600" cy="1441450"/>
            <a:chOff x="732" y="2112"/>
            <a:chExt cx="842" cy="860"/>
          </a:xfrm>
        </p:grpSpPr>
        <p:sp>
          <p:nvSpPr>
            <p:cNvPr id="112682" name="Oval 42">
              <a:extLst>
                <a:ext uri="{FF2B5EF4-FFF2-40B4-BE49-F238E27FC236}">
                  <a16:creationId xmlns:a16="http://schemas.microsoft.com/office/drawing/2014/main" id="{4312601F-DA1A-482B-94CD-BE91C3CA221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12683" name="Oval 43">
              <a:extLst>
                <a:ext uri="{FF2B5EF4-FFF2-40B4-BE49-F238E27FC236}">
                  <a16:creationId xmlns:a16="http://schemas.microsoft.com/office/drawing/2014/main" id="{498C00C1-3BEF-4C0A-81BE-51310AA1DB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12684" name="Oval 44">
              <a:extLst>
                <a:ext uri="{FF2B5EF4-FFF2-40B4-BE49-F238E27FC236}">
                  <a16:creationId xmlns:a16="http://schemas.microsoft.com/office/drawing/2014/main" id="{E88AF818-49F4-4867-BF3B-865D9984B18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12685" name="Oval 45">
              <a:extLst>
                <a:ext uri="{FF2B5EF4-FFF2-40B4-BE49-F238E27FC236}">
                  <a16:creationId xmlns:a16="http://schemas.microsoft.com/office/drawing/2014/main" id="{8F5EAD00-7B56-4CD6-89E6-AF9AA04F5D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12686" name="Text Box 46">
              <a:extLst>
                <a:ext uri="{FF2B5EF4-FFF2-40B4-BE49-F238E27FC236}">
                  <a16:creationId xmlns:a16="http://schemas.microsoft.com/office/drawing/2014/main" id="{D823DA4C-DBAA-4907-B1F8-D737CE817AF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04" y="2414"/>
              <a:ext cx="47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400">
                  <a:solidFill>
                    <a:srgbClr val="000000"/>
                  </a:solidFill>
                  <a:ea typeface="굴림" panose="020B0600000101010101" pitchFamily="50" charset="-127"/>
                </a:rPr>
                <a:t>Text</a:t>
              </a:r>
              <a:endParaRPr lang="en-US" altLang="ko-KR">
                <a:ea typeface="굴림" panose="020B0600000101010101" pitchFamily="50" charset="-127"/>
              </a:endParaRPr>
            </a:p>
          </p:txBody>
        </p:sp>
      </p:grpSp>
      <p:sp>
        <p:nvSpPr>
          <p:cNvPr id="112687" name="Oval 47">
            <a:extLst>
              <a:ext uri="{FF2B5EF4-FFF2-40B4-BE49-F238E27FC236}">
                <a16:creationId xmlns:a16="http://schemas.microsoft.com/office/drawing/2014/main" id="{A95F98EB-4BCA-4037-A4BB-F2AEAA5D7A3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85863" y="2587625"/>
            <a:ext cx="914400" cy="5334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2688" name="Oval 48">
            <a:extLst>
              <a:ext uri="{FF2B5EF4-FFF2-40B4-BE49-F238E27FC236}">
                <a16:creationId xmlns:a16="http://schemas.microsoft.com/office/drawing/2014/main" id="{5386616B-F98F-477C-A150-FA26E89177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62063" y="1981200"/>
            <a:ext cx="1023937" cy="10239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12689" name="Oval 49">
            <a:extLst>
              <a:ext uri="{FF2B5EF4-FFF2-40B4-BE49-F238E27FC236}">
                <a16:creationId xmlns:a16="http://schemas.microsoft.com/office/drawing/2014/main" id="{93EC528E-78C1-4A4F-B620-24132606DC9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74763" y="1985963"/>
            <a:ext cx="1000125" cy="100012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12690" name="Oval 50">
            <a:extLst>
              <a:ext uri="{FF2B5EF4-FFF2-40B4-BE49-F238E27FC236}">
                <a16:creationId xmlns:a16="http://schemas.microsoft.com/office/drawing/2014/main" id="{84BD3543-0E31-4B69-AECA-42D2CE8DCB6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85875" y="1997075"/>
            <a:ext cx="950913" cy="9334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12691" name="Oval 51">
            <a:extLst>
              <a:ext uri="{FF2B5EF4-FFF2-40B4-BE49-F238E27FC236}">
                <a16:creationId xmlns:a16="http://schemas.microsoft.com/office/drawing/2014/main" id="{B5B91465-969E-4536-B23D-97A17F1246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39850" y="2022475"/>
            <a:ext cx="847725" cy="757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12692" name="Text Box 52">
            <a:extLst>
              <a:ext uri="{FF2B5EF4-FFF2-40B4-BE49-F238E27FC236}">
                <a16:creationId xmlns:a16="http://schemas.microsoft.com/office/drawing/2014/main" id="{32C24586-0D3A-41E4-AF5F-DB64945334F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57325" y="233045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b="1">
                <a:solidFill>
                  <a:srgbClr val="000000"/>
                </a:solidFill>
                <a:ea typeface="굴림" panose="020B0600000101010101" pitchFamily="50" charset="-127"/>
              </a:rPr>
              <a:t>Text</a:t>
            </a:r>
            <a:endParaRPr lang="en-US" altLang="ko-KR">
              <a:ea typeface="굴림" panose="020B0600000101010101" pitchFamily="50" charset="-127"/>
            </a:endParaRPr>
          </a:p>
        </p:txBody>
      </p:sp>
      <p:sp>
        <p:nvSpPr>
          <p:cNvPr id="112693" name="Oval 53">
            <a:extLst>
              <a:ext uri="{FF2B5EF4-FFF2-40B4-BE49-F238E27FC236}">
                <a16:creationId xmlns:a16="http://schemas.microsoft.com/office/drawing/2014/main" id="{DC52C063-CD8B-4E13-816E-23413A0F758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52688" y="2057400"/>
            <a:ext cx="685800" cy="2286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2694" name="Oval 54">
            <a:extLst>
              <a:ext uri="{FF2B5EF4-FFF2-40B4-BE49-F238E27FC236}">
                <a16:creationId xmlns:a16="http://schemas.microsoft.com/office/drawing/2014/main" id="{8A03FC6A-3AA5-49B4-BACA-BC7A9D5B8CF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74925" y="1524000"/>
            <a:ext cx="682625" cy="68262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12695" name="Oval 55">
            <a:extLst>
              <a:ext uri="{FF2B5EF4-FFF2-40B4-BE49-F238E27FC236}">
                <a16:creationId xmlns:a16="http://schemas.microsoft.com/office/drawing/2014/main" id="{8DB4EE01-FCA3-4A42-A4F7-E8BBD411C2E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84450" y="1527175"/>
            <a:ext cx="665163" cy="66675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12696" name="Oval 56">
            <a:extLst>
              <a:ext uri="{FF2B5EF4-FFF2-40B4-BE49-F238E27FC236}">
                <a16:creationId xmlns:a16="http://schemas.microsoft.com/office/drawing/2014/main" id="{59F6ECE1-AFD0-4B9E-B2A8-DF637765096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90800" y="1533525"/>
            <a:ext cx="633413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12697" name="Oval 57">
            <a:extLst>
              <a:ext uri="{FF2B5EF4-FFF2-40B4-BE49-F238E27FC236}">
                <a16:creationId xmlns:a16="http://schemas.microsoft.com/office/drawing/2014/main" id="{C76C28CC-3DAF-4288-A38E-7B842972E2F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27313" y="1552575"/>
            <a:ext cx="563562" cy="503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12698" name="Text Box 58">
            <a:extLst>
              <a:ext uri="{FF2B5EF4-FFF2-40B4-BE49-F238E27FC236}">
                <a16:creationId xmlns:a16="http://schemas.microsoft.com/office/drawing/2014/main" id="{4E6AE4DC-D46B-44D6-8043-6284608859A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644775" y="1747838"/>
            <a:ext cx="547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400" b="1">
                <a:solidFill>
                  <a:srgbClr val="000000"/>
                </a:solidFill>
                <a:ea typeface="굴림" panose="020B0600000101010101" pitchFamily="50" charset="-127"/>
              </a:rPr>
              <a:t>Text</a:t>
            </a:r>
            <a:endParaRPr lang="en-US" altLang="ko-KR"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8B2C8611-1615-4A65-963A-29AAA702D4EA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485900" y="209550"/>
            <a:ext cx="7391400" cy="563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3600">
                <a:ea typeface="굴림" panose="020B0600000101010101" pitchFamily="50" charset="-127"/>
              </a:rPr>
              <a:t>Diagram</a:t>
            </a:r>
            <a:endParaRPr lang="en-US" altLang="ko-KR" sz="2000">
              <a:ea typeface="굴림" panose="020B0600000101010101" pitchFamily="50" charset="-127"/>
            </a:endParaRPr>
          </a:p>
        </p:txBody>
      </p:sp>
      <p:sp>
        <p:nvSpPr>
          <p:cNvPr id="99331" name="AutoShape 3">
            <a:extLst>
              <a:ext uri="{FF2B5EF4-FFF2-40B4-BE49-F238E27FC236}">
                <a16:creationId xmlns:a16="http://schemas.microsoft.com/office/drawing/2014/main" id="{0A00DFC3-6F56-44F6-9742-3DB48827650D}"/>
              </a:ext>
            </a:extLst>
          </p:cNvPr>
          <p:cNvSpPr>
            <a:spLocks noChangeArrowheads="1"/>
          </p:cNvSpPr>
          <p:nvPr/>
        </p:nvSpPr>
        <p:spPr bwMode="gray">
          <a:xfrm rot="39573186">
            <a:off x="4615657" y="267573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9332" name="AutoShape 4">
            <a:extLst>
              <a:ext uri="{FF2B5EF4-FFF2-40B4-BE49-F238E27FC236}">
                <a16:creationId xmlns:a16="http://schemas.microsoft.com/office/drawing/2014/main" id="{DA54CCAC-746E-40A3-A900-B0EE7C64EE01}"/>
              </a:ext>
            </a:extLst>
          </p:cNvPr>
          <p:cNvSpPr>
            <a:spLocks noChangeArrowheads="1"/>
          </p:cNvSpPr>
          <p:nvPr/>
        </p:nvSpPr>
        <p:spPr bwMode="gray">
          <a:xfrm rot="3465783">
            <a:off x="4615656" y="483949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9333" name="AutoShape 5">
            <a:extLst>
              <a:ext uri="{FF2B5EF4-FFF2-40B4-BE49-F238E27FC236}">
                <a16:creationId xmlns:a16="http://schemas.microsoft.com/office/drawing/2014/main" id="{9B491B82-42A4-4D49-A252-46146A805CCA}"/>
              </a:ext>
            </a:extLst>
          </p:cNvPr>
          <p:cNvSpPr>
            <a:spLocks noChangeArrowheads="1"/>
          </p:cNvSpPr>
          <p:nvPr/>
        </p:nvSpPr>
        <p:spPr bwMode="gray">
          <a:xfrm rot="35969022">
            <a:off x="3396457" y="275193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9334" name="AutoShape 6">
            <a:extLst>
              <a:ext uri="{FF2B5EF4-FFF2-40B4-BE49-F238E27FC236}">
                <a16:creationId xmlns:a16="http://schemas.microsoft.com/office/drawing/2014/main" id="{9CB1AEB6-B11F-4269-A0E1-26B0AD637071}"/>
              </a:ext>
            </a:extLst>
          </p:cNvPr>
          <p:cNvSpPr>
            <a:spLocks noChangeArrowheads="1"/>
          </p:cNvSpPr>
          <p:nvPr/>
        </p:nvSpPr>
        <p:spPr bwMode="gray">
          <a:xfrm rot="7535209">
            <a:off x="3358357" y="480615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9335" name="AutoShape 7">
            <a:extLst>
              <a:ext uri="{FF2B5EF4-FFF2-40B4-BE49-F238E27FC236}">
                <a16:creationId xmlns:a16="http://schemas.microsoft.com/office/drawing/2014/main" id="{B8D269B9-F807-4C43-8500-4442A7DA81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94300" y="3803650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9336" name="AutoShape 8">
            <a:extLst>
              <a:ext uri="{FF2B5EF4-FFF2-40B4-BE49-F238E27FC236}">
                <a16:creationId xmlns:a16="http://schemas.microsoft.com/office/drawing/2014/main" id="{18630D5F-5EBF-4BC7-9CB9-C8DBDBA0EF2A}"/>
              </a:ext>
            </a:extLst>
          </p:cNvPr>
          <p:cNvSpPr>
            <a:spLocks noChangeArrowheads="1"/>
          </p:cNvSpPr>
          <p:nvPr/>
        </p:nvSpPr>
        <p:spPr bwMode="gray">
          <a:xfrm rot="-10800000">
            <a:off x="2784475" y="3797300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9337" name="Oval 9">
            <a:extLst>
              <a:ext uri="{FF2B5EF4-FFF2-40B4-BE49-F238E27FC236}">
                <a16:creationId xmlns:a16="http://schemas.microsoft.com/office/drawing/2014/main" id="{9844025B-C63F-4DE0-A09C-4A33E0B28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2046288"/>
            <a:ext cx="3743325" cy="3744912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pSp>
        <p:nvGrpSpPr>
          <p:cNvPr id="99338" name="Group 10">
            <a:extLst>
              <a:ext uri="{FF2B5EF4-FFF2-40B4-BE49-F238E27FC236}">
                <a16:creationId xmlns:a16="http://schemas.microsoft.com/office/drawing/2014/main" id="{4296D169-4259-4324-AB5D-38BB99186D41}"/>
              </a:ext>
            </a:extLst>
          </p:cNvPr>
          <p:cNvGrpSpPr>
            <a:grpSpLocks/>
          </p:cNvGrpSpPr>
          <p:nvPr/>
        </p:nvGrpSpPr>
        <p:grpSpPr bwMode="auto">
          <a:xfrm>
            <a:off x="3267075" y="2093913"/>
            <a:ext cx="360363" cy="360362"/>
            <a:chOff x="1973" y="1706"/>
            <a:chExt cx="227" cy="227"/>
          </a:xfrm>
        </p:grpSpPr>
        <p:sp>
          <p:nvSpPr>
            <p:cNvPr id="99339" name="Oval 11">
              <a:extLst>
                <a:ext uri="{FF2B5EF4-FFF2-40B4-BE49-F238E27FC236}">
                  <a16:creationId xmlns:a16="http://schemas.microsoft.com/office/drawing/2014/main" id="{149CB91B-7C33-4CFD-9962-C048CB86071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340" name="Oval 12">
              <a:extLst>
                <a:ext uri="{FF2B5EF4-FFF2-40B4-BE49-F238E27FC236}">
                  <a16:creationId xmlns:a16="http://schemas.microsoft.com/office/drawing/2014/main" id="{677E7818-14E5-4D1A-8ACF-E0456B3670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99341" name="Group 13">
            <a:extLst>
              <a:ext uri="{FF2B5EF4-FFF2-40B4-BE49-F238E27FC236}">
                <a16:creationId xmlns:a16="http://schemas.microsoft.com/office/drawing/2014/main" id="{E6DC6029-27BF-43B5-ADFE-34CEC919BBB2}"/>
              </a:ext>
            </a:extLst>
          </p:cNvPr>
          <p:cNvGrpSpPr>
            <a:grpSpLocks/>
          </p:cNvGrpSpPr>
          <p:nvPr/>
        </p:nvGrpSpPr>
        <p:grpSpPr bwMode="auto">
          <a:xfrm>
            <a:off x="2322513" y="3749675"/>
            <a:ext cx="360362" cy="360363"/>
            <a:chOff x="1565" y="2659"/>
            <a:chExt cx="227" cy="227"/>
          </a:xfrm>
        </p:grpSpPr>
        <p:sp>
          <p:nvSpPr>
            <p:cNvPr id="99342" name="Oval 14">
              <a:extLst>
                <a:ext uri="{FF2B5EF4-FFF2-40B4-BE49-F238E27FC236}">
                  <a16:creationId xmlns:a16="http://schemas.microsoft.com/office/drawing/2014/main" id="{A53E9261-57E4-4EE8-93C0-D04F888C09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343" name="Oval 15">
              <a:extLst>
                <a:ext uri="{FF2B5EF4-FFF2-40B4-BE49-F238E27FC236}">
                  <a16:creationId xmlns:a16="http://schemas.microsoft.com/office/drawing/2014/main" id="{4DB73DAD-5EE2-4D7D-8F8D-6691DA94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99344" name="Group 16">
            <a:extLst>
              <a:ext uri="{FF2B5EF4-FFF2-40B4-BE49-F238E27FC236}">
                <a16:creationId xmlns:a16="http://schemas.microsoft.com/office/drawing/2014/main" id="{E1B90A75-6A73-4B14-9931-4986CB3D1AA2}"/>
              </a:ext>
            </a:extLst>
          </p:cNvPr>
          <p:cNvGrpSpPr>
            <a:grpSpLocks/>
          </p:cNvGrpSpPr>
          <p:nvPr/>
        </p:nvGrpSpPr>
        <p:grpSpPr bwMode="auto">
          <a:xfrm>
            <a:off x="3186113" y="5292725"/>
            <a:ext cx="360362" cy="360363"/>
            <a:chOff x="2109" y="3612"/>
            <a:chExt cx="227" cy="227"/>
          </a:xfrm>
        </p:grpSpPr>
        <p:sp>
          <p:nvSpPr>
            <p:cNvPr id="99345" name="Oval 17">
              <a:extLst>
                <a:ext uri="{FF2B5EF4-FFF2-40B4-BE49-F238E27FC236}">
                  <a16:creationId xmlns:a16="http://schemas.microsoft.com/office/drawing/2014/main" id="{38FC5A79-A4F3-4BA8-B9FA-5E79BDFE33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346" name="Oval 18">
              <a:extLst>
                <a:ext uri="{FF2B5EF4-FFF2-40B4-BE49-F238E27FC236}">
                  <a16:creationId xmlns:a16="http://schemas.microsoft.com/office/drawing/2014/main" id="{11B80D01-043B-42DA-B61F-43F6F4C6CB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99347" name="Group 19">
            <a:extLst>
              <a:ext uri="{FF2B5EF4-FFF2-40B4-BE49-F238E27FC236}">
                <a16:creationId xmlns:a16="http://schemas.microsoft.com/office/drawing/2014/main" id="{F830A5AD-02E8-4980-8748-EA558A55B385}"/>
              </a:ext>
            </a:extLst>
          </p:cNvPr>
          <p:cNvGrpSpPr>
            <a:grpSpLocks/>
          </p:cNvGrpSpPr>
          <p:nvPr/>
        </p:nvGrpSpPr>
        <p:grpSpPr bwMode="auto">
          <a:xfrm>
            <a:off x="5116513" y="2073275"/>
            <a:ext cx="360362" cy="360363"/>
            <a:chOff x="3470" y="1706"/>
            <a:chExt cx="227" cy="227"/>
          </a:xfrm>
        </p:grpSpPr>
        <p:sp>
          <p:nvSpPr>
            <p:cNvPr id="99348" name="Oval 20">
              <a:extLst>
                <a:ext uri="{FF2B5EF4-FFF2-40B4-BE49-F238E27FC236}">
                  <a16:creationId xmlns:a16="http://schemas.microsoft.com/office/drawing/2014/main" id="{858E43A6-A4D2-4F24-B377-59FF6B5440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349" name="Oval 21">
              <a:extLst>
                <a:ext uri="{FF2B5EF4-FFF2-40B4-BE49-F238E27FC236}">
                  <a16:creationId xmlns:a16="http://schemas.microsoft.com/office/drawing/2014/main" id="{0994D6C0-989B-4300-9FBA-153317284D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99350" name="Group 22">
            <a:extLst>
              <a:ext uri="{FF2B5EF4-FFF2-40B4-BE49-F238E27FC236}">
                <a16:creationId xmlns:a16="http://schemas.microsoft.com/office/drawing/2014/main" id="{9BD41AE8-729B-44EC-8B4B-D0AB0CA7466A}"/>
              </a:ext>
            </a:extLst>
          </p:cNvPr>
          <p:cNvGrpSpPr>
            <a:grpSpLocks/>
          </p:cNvGrpSpPr>
          <p:nvPr/>
        </p:nvGrpSpPr>
        <p:grpSpPr bwMode="auto">
          <a:xfrm>
            <a:off x="6065838" y="3749675"/>
            <a:ext cx="360362" cy="360363"/>
            <a:chOff x="3923" y="2659"/>
            <a:chExt cx="227" cy="227"/>
          </a:xfrm>
        </p:grpSpPr>
        <p:sp>
          <p:nvSpPr>
            <p:cNvPr id="99351" name="Oval 23">
              <a:extLst>
                <a:ext uri="{FF2B5EF4-FFF2-40B4-BE49-F238E27FC236}">
                  <a16:creationId xmlns:a16="http://schemas.microsoft.com/office/drawing/2014/main" id="{3D3DB2C2-6C3B-464F-8F27-827B83DF38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352" name="Oval 24">
              <a:extLst>
                <a:ext uri="{FF2B5EF4-FFF2-40B4-BE49-F238E27FC236}">
                  <a16:creationId xmlns:a16="http://schemas.microsoft.com/office/drawing/2014/main" id="{3AF554FA-3104-4928-A2D2-37A36B36E7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99353" name="Group 25">
            <a:extLst>
              <a:ext uri="{FF2B5EF4-FFF2-40B4-BE49-F238E27FC236}">
                <a16:creationId xmlns:a16="http://schemas.microsoft.com/office/drawing/2014/main" id="{6F633427-FC67-41D6-A395-BE7B2304E9D4}"/>
              </a:ext>
            </a:extLst>
          </p:cNvPr>
          <p:cNvGrpSpPr>
            <a:grpSpLocks/>
          </p:cNvGrpSpPr>
          <p:nvPr/>
        </p:nvGrpSpPr>
        <p:grpSpPr bwMode="auto">
          <a:xfrm>
            <a:off x="5172075" y="5349875"/>
            <a:ext cx="360363" cy="360363"/>
            <a:chOff x="3515" y="3521"/>
            <a:chExt cx="227" cy="227"/>
          </a:xfrm>
        </p:grpSpPr>
        <p:sp>
          <p:nvSpPr>
            <p:cNvPr id="99354" name="Oval 26">
              <a:extLst>
                <a:ext uri="{FF2B5EF4-FFF2-40B4-BE49-F238E27FC236}">
                  <a16:creationId xmlns:a16="http://schemas.microsoft.com/office/drawing/2014/main" id="{7BC69C53-86FD-471C-A21F-B7E69957AC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355" name="Oval 27">
              <a:extLst>
                <a:ext uri="{FF2B5EF4-FFF2-40B4-BE49-F238E27FC236}">
                  <a16:creationId xmlns:a16="http://schemas.microsoft.com/office/drawing/2014/main" id="{DF1BD62A-9CC0-437F-88B2-402C3D6A65E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99356" name="Oval 28">
            <a:extLst>
              <a:ext uri="{FF2B5EF4-FFF2-40B4-BE49-F238E27FC236}">
                <a16:creationId xmlns:a16="http://schemas.microsoft.com/office/drawing/2014/main" id="{B82B70DE-6C80-4836-AA63-3D410D58A16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62338" y="2987675"/>
            <a:ext cx="1944687" cy="1944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9357" name="Oval 29">
            <a:extLst>
              <a:ext uri="{FF2B5EF4-FFF2-40B4-BE49-F238E27FC236}">
                <a16:creationId xmlns:a16="http://schemas.microsoft.com/office/drawing/2014/main" id="{05A3A5DA-4B9E-4AD5-8D7D-8B18AE84C4C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55988" y="2971800"/>
            <a:ext cx="1944687" cy="19446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9358" name="Oval 30">
            <a:extLst>
              <a:ext uri="{FF2B5EF4-FFF2-40B4-BE49-F238E27FC236}">
                <a16:creationId xmlns:a16="http://schemas.microsoft.com/office/drawing/2014/main" id="{3017ACD7-228C-4B6A-A806-6E9ECB82977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89338" y="3114675"/>
            <a:ext cx="1690687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9359" name="Oval 31">
            <a:extLst>
              <a:ext uri="{FF2B5EF4-FFF2-40B4-BE49-F238E27FC236}">
                <a16:creationId xmlns:a16="http://schemas.microsoft.com/office/drawing/2014/main" id="{109430EC-07DD-4ACF-B688-DFDAC2850F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71875" y="3087688"/>
            <a:ext cx="1690688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9360" name="Oval 32">
            <a:extLst>
              <a:ext uri="{FF2B5EF4-FFF2-40B4-BE49-F238E27FC236}">
                <a16:creationId xmlns:a16="http://schemas.microsoft.com/office/drawing/2014/main" id="{01A47CF1-B619-487D-B055-5CFC5844F6A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73475" y="3198813"/>
            <a:ext cx="1522413" cy="1522412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9361" name="Oval 33">
            <a:extLst>
              <a:ext uri="{FF2B5EF4-FFF2-40B4-BE49-F238E27FC236}">
                <a16:creationId xmlns:a16="http://schemas.microsoft.com/office/drawing/2014/main" id="{84809C74-8FA0-4939-8377-1302B2FADDC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5700" y="3217863"/>
            <a:ext cx="1471613" cy="14732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99362" name="Oval 34">
            <a:extLst>
              <a:ext uri="{FF2B5EF4-FFF2-40B4-BE49-F238E27FC236}">
                <a16:creationId xmlns:a16="http://schemas.microsoft.com/office/drawing/2014/main" id="{930F4AD4-95AE-4B0C-AEF6-BE57A32A85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13163" y="3227388"/>
            <a:ext cx="1438275" cy="14351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99363" name="Oval 35">
            <a:extLst>
              <a:ext uri="{FF2B5EF4-FFF2-40B4-BE49-F238E27FC236}">
                <a16:creationId xmlns:a16="http://schemas.microsoft.com/office/drawing/2014/main" id="{03C67625-5E3D-452D-AB55-87560605E63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29038" y="3241675"/>
            <a:ext cx="1366837" cy="13414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99364" name="Oval 36">
            <a:extLst>
              <a:ext uri="{FF2B5EF4-FFF2-40B4-BE49-F238E27FC236}">
                <a16:creationId xmlns:a16="http://schemas.microsoft.com/office/drawing/2014/main" id="{1C736A06-CFE3-4062-A234-B0E1C7716A8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10000" y="3278188"/>
            <a:ext cx="1214438" cy="1090612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99365" name="Text Box 37">
            <a:extLst>
              <a:ext uri="{FF2B5EF4-FFF2-40B4-BE49-F238E27FC236}">
                <a16:creationId xmlns:a16="http://schemas.microsoft.com/office/drawing/2014/main" id="{88E2FB29-C2A5-422B-95F6-406252EC38A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71925" y="3687763"/>
            <a:ext cx="915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800" b="1">
                <a:solidFill>
                  <a:srgbClr val="000000"/>
                </a:solidFill>
                <a:ea typeface="굴림" panose="020B0600000101010101" pitchFamily="50" charset="-127"/>
              </a:rPr>
              <a:t>Title</a:t>
            </a:r>
          </a:p>
        </p:txBody>
      </p:sp>
      <p:sp>
        <p:nvSpPr>
          <p:cNvPr id="99366" name="Text Box 38">
            <a:extLst>
              <a:ext uri="{FF2B5EF4-FFF2-40B4-BE49-F238E27FC236}">
                <a16:creationId xmlns:a16="http://schemas.microsoft.com/office/drawing/2014/main" id="{A649EE96-CB5F-4185-A608-4EF3EF77B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075" y="2020888"/>
            <a:ext cx="157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600" b="1">
                <a:solidFill>
                  <a:schemeClr val="tx2"/>
                </a:solidFill>
                <a:ea typeface="굴림" panose="020B0600000101010101" pitchFamily="50" charset="-127"/>
              </a:rPr>
              <a:t>Add Your Text</a:t>
            </a:r>
          </a:p>
        </p:txBody>
      </p:sp>
      <p:sp>
        <p:nvSpPr>
          <p:cNvPr id="99367" name="Text Box 39">
            <a:extLst>
              <a:ext uri="{FF2B5EF4-FFF2-40B4-BE49-F238E27FC236}">
                <a16:creationId xmlns:a16="http://schemas.microsoft.com/office/drawing/2014/main" id="{C8A055A9-18FD-434C-8A3F-4CD8B6726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2020888"/>
            <a:ext cx="157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ko-KR" sz="1600" b="1">
                <a:solidFill>
                  <a:schemeClr val="tx2"/>
                </a:solidFill>
                <a:ea typeface="굴림" panose="020B0600000101010101" pitchFamily="50" charset="-127"/>
              </a:rPr>
              <a:t>Add Your Text</a:t>
            </a:r>
          </a:p>
        </p:txBody>
      </p:sp>
      <p:sp>
        <p:nvSpPr>
          <p:cNvPr id="99368" name="Text Box 40">
            <a:extLst>
              <a:ext uri="{FF2B5EF4-FFF2-40B4-BE49-F238E27FC236}">
                <a16:creationId xmlns:a16="http://schemas.microsoft.com/office/drawing/2014/main" id="{FC282B92-BD5C-46B0-AE84-EE710AEC0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475" y="3773488"/>
            <a:ext cx="157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600" b="1">
                <a:solidFill>
                  <a:schemeClr val="tx2"/>
                </a:solidFill>
                <a:ea typeface="굴림" panose="020B0600000101010101" pitchFamily="50" charset="-127"/>
              </a:rPr>
              <a:t>Add Your Text</a:t>
            </a:r>
          </a:p>
        </p:txBody>
      </p:sp>
      <p:sp>
        <p:nvSpPr>
          <p:cNvPr id="99369" name="Text Box 41">
            <a:extLst>
              <a:ext uri="{FF2B5EF4-FFF2-40B4-BE49-F238E27FC236}">
                <a16:creationId xmlns:a16="http://schemas.microsoft.com/office/drawing/2014/main" id="{2D2CCDC3-4F4A-4C71-8A34-D8645BCAA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075" y="5373688"/>
            <a:ext cx="157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600" b="1">
                <a:solidFill>
                  <a:schemeClr val="tx2"/>
                </a:solidFill>
                <a:ea typeface="굴림" panose="020B0600000101010101" pitchFamily="50" charset="-127"/>
              </a:rPr>
              <a:t>Add Your Text</a:t>
            </a:r>
          </a:p>
        </p:txBody>
      </p:sp>
      <p:sp>
        <p:nvSpPr>
          <p:cNvPr id="99370" name="Text Box 42">
            <a:extLst>
              <a:ext uri="{FF2B5EF4-FFF2-40B4-BE49-F238E27FC236}">
                <a16:creationId xmlns:a16="http://schemas.microsoft.com/office/drawing/2014/main" id="{31E96998-843C-4384-9013-D309F4FF4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3773488"/>
            <a:ext cx="157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ko-KR" sz="1600" b="1">
                <a:solidFill>
                  <a:schemeClr val="tx2"/>
                </a:solidFill>
                <a:ea typeface="굴림" panose="020B0600000101010101" pitchFamily="50" charset="-127"/>
              </a:rPr>
              <a:t>Add Your Text</a:t>
            </a:r>
          </a:p>
        </p:txBody>
      </p:sp>
      <p:sp>
        <p:nvSpPr>
          <p:cNvPr id="99371" name="Text Box 43">
            <a:extLst>
              <a:ext uri="{FF2B5EF4-FFF2-40B4-BE49-F238E27FC236}">
                <a16:creationId xmlns:a16="http://schemas.microsoft.com/office/drawing/2014/main" id="{451BEE28-A644-4BC9-ADCE-0D5C1CE56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5311775"/>
            <a:ext cx="157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ko-KR" sz="1600" b="1">
                <a:solidFill>
                  <a:schemeClr val="tx2"/>
                </a:solidFill>
                <a:ea typeface="굴림" panose="020B0600000101010101" pitchFamily="50" charset="-127"/>
              </a:rPr>
              <a:t>Add Your Text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DBCB7AB6-E1E6-4399-8B2F-DCB49CE2FCEA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485900" y="209550"/>
            <a:ext cx="7391400" cy="563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3600">
                <a:ea typeface="굴림" panose="020B0600000101010101" pitchFamily="50" charset="-127"/>
              </a:rPr>
              <a:t>Diagram</a:t>
            </a:r>
            <a:endParaRPr lang="en-US" altLang="ko-KR" sz="2000">
              <a:ea typeface="굴림" panose="020B0600000101010101" pitchFamily="50" charset="-127"/>
            </a:endParaRPr>
          </a:p>
        </p:txBody>
      </p:sp>
      <p:sp>
        <p:nvSpPr>
          <p:cNvPr id="113668" name="AutoShape 4">
            <a:extLst>
              <a:ext uri="{FF2B5EF4-FFF2-40B4-BE49-F238E27FC236}">
                <a16:creationId xmlns:a16="http://schemas.microsoft.com/office/drawing/2014/main" id="{8D6FD1B9-FDC4-4B25-AA7D-AB5EA67ADC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43000" y="1987550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669" name="AutoShape 5">
            <a:extLst>
              <a:ext uri="{FF2B5EF4-FFF2-40B4-BE49-F238E27FC236}">
                <a16:creationId xmlns:a16="http://schemas.microsoft.com/office/drawing/2014/main" id="{81CED806-B3A5-47B8-80FA-214A959B23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76338" y="199548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670" name="AutoShape 6">
            <a:extLst>
              <a:ext uri="{FF2B5EF4-FFF2-40B4-BE49-F238E27FC236}">
                <a16:creationId xmlns:a16="http://schemas.microsoft.com/office/drawing/2014/main" id="{35706010-4362-4EC3-A6D6-19D29C7DD2C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93800" y="4059238"/>
            <a:ext cx="2070100" cy="709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671" name="AutoShape 7">
            <a:extLst>
              <a:ext uri="{FF2B5EF4-FFF2-40B4-BE49-F238E27FC236}">
                <a16:creationId xmlns:a16="http://schemas.microsoft.com/office/drawing/2014/main" id="{78427B3D-1F7C-4C19-89E4-7F6384A1E2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93800" y="201771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672" name="AutoShape 8">
            <a:extLst>
              <a:ext uri="{FF2B5EF4-FFF2-40B4-BE49-F238E27FC236}">
                <a16:creationId xmlns:a16="http://schemas.microsoft.com/office/drawing/2014/main" id="{6BFF21B9-8092-4FEF-9B8E-B1B888218E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49350" y="4845050"/>
            <a:ext cx="2163763" cy="695325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rgbClr val="F8FAF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673" name="AutoShape 9">
            <a:extLst>
              <a:ext uri="{FF2B5EF4-FFF2-40B4-BE49-F238E27FC236}">
                <a16:creationId xmlns:a16="http://schemas.microsoft.com/office/drawing/2014/main" id="{D9C44A59-03AB-4C17-B8E8-BEE99198B1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93800" y="4868863"/>
            <a:ext cx="2070100" cy="6175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rgbClr val="F8FAF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113674" name="Group 10">
            <a:extLst>
              <a:ext uri="{FF2B5EF4-FFF2-40B4-BE49-F238E27FC236}">
                <a16:creationId xmlns:a16="http://schemas.microsoft.com/office/drawing/2014/main" id="{CDFEB175-5B87-4326-8DE0-E7254834441A}"/>
              </a:ext>
            </a:extLst>
          </p:cNvPr>
          <p:cNvGrpSpPr>
            <a:grpSpLocks/>
          </p:cNvGrpSpPr>
          <p:nvPr/>
        </p:nvGrpSpPr>
        <p:grpSpPr bwMode="auto">
          <a:xfrm>
            <a:off x="1887538" y="1679575"/>
            <a:ext cx="642937" cy="642938"/>
            <a:chOff x="1289" y="582"/>
            <a:chExt cx="668" cy="668"/>
          </a:xfrm>
        </p:grpSpPr>
        <p:sp>
          <p:nvSpPr>
            <p:cNvPr id="113675" name="Oval 11">
              <a:extLst>
                <a:ext uri="{FF2B5EF4-FFF2-40B4-BE49-F238E27FC236}">
                  <a16:creationId xmlns:a16="http://schemas.microsoft.com/office/drawing/2014/main" id="{606CB125-14D6-4005-8570-BE26C01EC6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13676" name="Oval 12">
              <a:extLst>
                <a:ext uri="{FF2B5EF4-FFF2-40B4-BE49-F238E27FC236}">
                  <a16:creationId xmlns:a16="http://schemas.microsoft.com/office/drawing/2014/main" id="{0CDDAC89-3152-401B-9A9C-4B01064FB5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13677" name="Oval 13">
              <a:extLst>
                <a:ext uri="{FF2B5EF4-FFF2-40B4-BE49-F238E27FC236}">
                  <a16:creationId xmlns:a16="http://schemas.microsoft.com/office/drawing/2014/main" id="{9F8DA601-9720-4918-A0D3-431FAFE1B8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13678" name="Oval 14">
              <a:extLst>
                <a:ext uri="{FF2B5EF4-FFF2-40B4-BE49-F238E27FC236}">
                  <a16:creationId xmlns:a16="http://schemas.microsoft.com/office/drawing/2014/main" id="{5593D453-6EB7-4A38-8950-3B85320D20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13679" name="Oval 15">
              <a:extLst>
                <a:ext uri="{FF2B5EF4-FFF2-40B4-BE49-F238E27FC236}">
                  <a16:creationId xmlns:a16="http://schemas.microsoft.com/office/drawing/2014/main" id="{A25AD7D5-4F21-4E10-A02C-85A9C42273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</p:grpSp>
      <p:sp>
        <p:nvSpPr>
          <p:cNvPr id="113680" name="Text Box 16">
            <a:extLst>
              <a:ext uri="{FF2B5EF4-FFF2-40B4-BE49-F238E27FC236}">
                <a16:creationId xmlns:a16="http://schemas.microsoft.com/office/drawing/2014/main" id="{2C875A07-EE9A-482F-910D-D57BF5F4103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25650" y="177165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2400">
                <a:solidFill>
                  <a:srgbClr val="000000"/>
                </a:solidFill>
                <a:ea typeface="굴림" panose="020B0600000101010101" pitchFamily="50" charset="-127"/>
              </a:rPr>
              <a:t>1</a:t>
            </a:r>
            <a:endParaRPr lang="en-US" altLang="ko-KR">
              <a:ea typeface="굴림" panose="020B0600000101010101" pitchFamily="50" charset="-127"/>
            </a:endParaRPr>
          </a:p>
        </p:txBody>
      </p:sp>
      <p:sp>
        <p:nvSpPr>
          <p:cNvPr id="113681" name="Text Box 17">
            <a:extLst>
              <a:ext uri="{FF2B5EF4-FFF2-40B4-BE49-F238E27FC236}">
                <a16:creationId xmlns:a16="http://schemas.microsoft.com/office/drawing/2014/main" id="{4B37E59C-9DFE-4B39-BD4A-C6EF2AA6EE1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19200" y="2441575"/>
            <a:ext cx="20574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sz="1400">
                <a:solidFill>
                  <a:srgbClr val="000000"/>
                </a:solidFill>
                <a:latin typeface="Verdana" panose="020B0604030504040204" pitchFamily="34" charset="0"/>
                <a:ea typeface="굴림" panose="020B0600000101010101" pitchFamily="50" charset="-127"/>
              </a:rPr>
              <a:t>ThemeGallery is a Design Digital Content &amp; Contents mall developed by Guild Design Inc.</a:t>
            </a:r>
            <a:endParaRPr lang="en-US" altLang="ko-KR">
              <a:ea typeface="굴림" panose="020B0600000101010101" pitchFamily="50" charset="-127"/>
            </a:endParaRPr>
          </a:p>
        </p:txBody>
      </p:sp>
      <p:sp>
        <p:nvSpPr>
          <p:cNvPr id="113683" name="AutoShape 19">
            <a:extLst>
              <a:ext uri="{FF2B5EF4-FFF2-40B4-BE49-F238E27FC236}">
                <a16:creationId xmlns:a16="http://schemas.microsoft.com/office/drawing/2014/main" id="{53EF1DA7-0AA4-42DF-ADA3-4C1B4795A2D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05200" y="1987550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684" name="AutoShape 20">
            <a:extLst>
              <a:ext uri="{FF2B5EF4-FFF2-40B4-BE49-F238E27FC236}">
                <a16:creationId xmlns:a16="http://schemas.microsoft.com/office/drawing/2014/main" id="{8381A371-294E-4908-B1E2-01FDD0AA06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38538" y="199548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685" name="AutoShape 21">
            <a:extLst>
              <a:ext uri="{FF2B5EF4-FFF2-40B4-BE49-F238E27FC236}">
                <a16:creationId xmlns:a16="http://schemas.microsoft.com/office/drawing/2014/main" id="{DFCDC232-7025-41C1-849D-815B7AE93F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6000" y="4059238"/>
            <a:ext cx="2070100" cy="709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73E77E">
                  <a:gamma/>
                  <a:tint val="5451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686" name="AutoShape 22">
            <a:extLst>
              <a:ext uri="{FF2B5EF4-FFF2-40B4-BE49-F238E27FC236}">
                <a16:creationId xmlns:a16="http://schemas.microsoft.com/office/drawing/2014/main" id="{91A96B26-2BBB-48CC-82C4-F85F0FDD43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6000" y="201771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687" name="Oval 23">
            <a:extLst>
              <a:ext uri="{FF2B5EF4-FFF2-40B4-BE49-F238E27FC236}">
                <a16:creationId xmlns:a16="http://schemas.microsoft.com/office/drawing/2014/main" id="{327A3FA2-B51E-405E-8607-21E68FC8B45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49738" y="1679575"/>
            <a:ext cx="642937" cy="64293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13688" name="Oval 24">
            <a:extLst>
              <a:ext uri="{FF2B5EF4-FFF2-40B4-BE49-F238E27FC236}">
                <a16:creationId xmlns:a16="http://schemas.microsoft.com/office/drawing/2014/main" id="{A7783266-C601-4899-9313-D548B5E041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56088" y="1684338"/>
            <a:ext cx="622300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13689" name="Oval 25">
            <a:extLst>
              <a:ext uri="{FF2B5EF4-FFF2-40B4-BE49-F238E27FC236}">
                <a16:creationId xmlns:a16="http://schemas.microsoft.com/office/drawing/2014/main" id="{FA95C0D6-E882-436E-B985-078EBB70C36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64025" y="1687513"/>
            <a:ext cx="608013" cy="608012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13690" name="Oval 26">
            <a:extLst>
              <a:ext uri="{FF2B5EF4-FFF2-40B4-BE49-F238E27FC236}">
                <a16:creationId xmlns:a16="http://schemas.microsoft.com/office/drawing/2014/main" id="{484AEFBA-44EA-4CB1-9208-7872DA6EBAA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70375" y="1693863"/>
            <a:ext cx="577850" cy="56673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13691" name="Oval 27">
            <a:extLst>
              <a:ext uri="{FF2B5EF4-FFF2-40B4-BE49-F238E27FC236}">
                <a16:creationId xmlns:a16="http://schemas.microsoft.com/office/drawing/2014/main" id="{22A598CB-766D-4011-AE6A-1DA29E03960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05300" y="1709738"/>
            <a:ext cx="512763" cy="46037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13692" name="Text Box 28">
            <a:extLst>
              <a:ext uri="{FF2B5EF4-FFF2-40B4-BE49-F238E27FC236}">
                <a16:creationId xmlns:a16="http://schemas.microsoft.com/office/drawing/2014/main" id="{3267F055-9604-4794-BD3B-89465CA5353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87850" y="177165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2400">
                <a:solidFill>
                  <a:srgbClr val="000000"/>
                </a:solidFill>
                <a:ea typeface="굴림" panose="020B0600000101010101" pitchFamily="50" charset="-127"/>
              </a:rPr>
              <a:t>2</a:t>
            </a:r>
            <a:endParaRPr lang="en-US" altLang="ko-KR">
              <a:ea typeface="굴림" panose="020B0600000101010101" pitchFamily="50" charset="-127"/>
            </a:endParaRPr>
          </a:p>
        </p:txBody>
      </p:sp>
      <p:sp>
        <p:nvSpPr>
          <p:cNvPr id="113693" name="Text Box 29">
            <a:extLst>
              <a:ext uri="{FF2B5EF4-FFF2-40B4-BE49-F238E27FC236}">
                <a16:creationId xmlns:a16="http://schemas.microsoft.com/office/drawing/2014/main" id="{0E17B10D-441F-4F2E-8396-48D3B143090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81400" y="2441575"/>
            <a:ext cx="20574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sz="1400">
                <a:solidFill>
                  <a:srgbClr val="000000"/>
                </a:solidFill>
                <a:latin typeface="Verdana" panose="020B0604030504040204" pitchFamily="34" charset="0"/>
                <a:ea typeface="굴림" panose="020B0600000101010101" pitchFamily="50" charset="-127"/>
              </a:rPr>
              <a:t>ThemeGallery is a Design Digital Content &amp; Contents mall developed by Guild Design Inc.</a:t>
            </a:r>
            <a:endParaRPr lang="en-US" altLang="ko-KR">
              <a:ea typeface="굴림" panose="020B0600000101010101" pitchFamily="50" charset="-127"/>
            </a:endParaRPr>
          </a:p>
        </p:txBody>
      </p:sp>
      <p:sp>
        <p:nvSpPr>
          <p:cNvPr id="113694" name="AutoShape 30">
            <a:extLst>
              <a:ext uri="{FF2B5EF4-FFF2-40B4-BE49-F238E27FC236}">
                <a16:creationId xmlns:a16="http://schemas.microsoft.com/office/drawing/2014/main" id="{EDD6BE32-4469-42B2-B0A7-766B6C556E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08375" y="4845050"/>
            <a:ext cx="2163763" cy="695325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58A4AE"/>
              </a:gs>
              <a:gs pos="100000">
                <a:srgbClr val="F8FAF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695" name="AutoShape 31">
            <a:extLst>
              <a:ext uri="{FF2B5EF4-FFF2-40B4-BE49-F238E27FC236}">
                <a16:creationId xmlns:a16="http://schemas.microsoft.com/office/drawing/2014/main" id="{036769BE-1486-4B22-8BBC-79A4D17A2C4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2825" y="4868863"/>
            <a:ext cx="2070100" cy="6175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2B2BB"/>
              </a:gs>
              <a:gs pos="100000">
                <a:srgbClr val="F8FAF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697" name="AutoShape 33">
            <a:extLst>
              <a:ext uri="{FF2B5EF4-FFF2-40B4-BE49-F238E27FC236}">
                <a16:creationId xmlns:a16="http://schemas.microsoft.com/office/drawing/2014/main" id="{E1FD4232-EE52-4911-9FCC-DA52125D9A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67400" y="1987550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698" name="AutoShape 34">
            <a:extLst>
              <a:ext uri="{FF2B5EF4-FFF2-40B4-BE49-F238E27FC236}">
                <a16:creationId xmlns:a16="http://schemas.microsoft.com/office/drawing/2014/main" id="{33B0FADF-0ED3-42E1-801A-B001FE36C1E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00738" y="199548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699" name="AutoShape 35">
            <a:extLst>
              <a:ext uri="{FF2B5EF4-FFF2-40B4-BE49-F238E27FC236}">
                <a16:creationId xmlns:a16="http://schemas.microsoft.com/office/drawing/2014/main" id="{06213C47-8510-4C6F-B270-2C1DB0CF2FD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8200" y="4059238"/>
            <a:ext cx="2070100" cy="709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700" name="AutoShape 36">
            <a:extLst>
              <a:ext uri="{FF2B5EF4-FFF2-40B4-BE49-F238E27FC236}">
                <a16:creationId xmlns:a16="http://schemas.microsoft.com/office/drawing/2014/main" id="{52900B00-58CD-4280-B28A-BD9C5E3856E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8200" y="201771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113701" name="Group 37">
            <a:extLst>
              <a:ext uri="{FF2B5EF4-FFF2-40B4-BE49-F238E27FC236}">
                <a16:creationId xmlns:a16="http://schemas.microsoft.com/office/drawing/2014/main" id="{2AA4CDB2-0430-4DF2-80B2-ACFFFF679BB2}"/>
              </a:ext>
            </a:extLst>
          </p:cNvPr>
          <p:cNvGrpSpPr>
            <a:grpSpLocks/>
          </p:cNvGrpSpPr>
          <p:nvPr/>
        </p:nvGrpSpPr>
        <p:grpSpPr bwMode="auto">
          <a:xfrm>
            <a:off x="6611938" y="1679575"/>
            <a:ext cx="642937" cy="642938"/>
            <a:chOff x="1289" y="582"/>
            <a:chExt cx="668" cy="668"/>
          </a:xfrm>
        </p:grpSpPr>
        <p:sp>
          <p:nvSpPr>
            <p:cNvPr id="113702" name="Oval 38">
              <a:extLst>
                <a:ext uri="{FF2B5EF4-FFF2-40B4-BE49-F238E27FC236}">
                  <a16:creationId xmlns:a16="http://schemas.microsoft.com/office/drawing/2014/main" id="{D730E480-6A59-4C95-87AB-99946AC7C1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13703" name="Oval 39">
              <a:extLst>
                <a:ext uri="{FF2B5EF4-FFF2-40B4-BE49-F238E27FC236}">
                  <a16:creationId xmlns:a16="http://schemas.microsoft.com/office/drawing/2014/main" id="{26856083-2158-4B33-8C81-F193F71EBC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13704" name="Oval 40">
              <a:extLst>
                <a:ext uri="{FF2B5EF4-FFF2-40B4-BE49-F238E27FC236}">
                  <a16:creationId xmlns:a16="http://schemas.microsoft.com/office/drawing/2014/main" id="{E2949AAB-B494-4F15-9564-94125CECFA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13705" name="Oval 41">
              <a:extLst>
                <a:ext uri="{FF2B5EF4-FFF2-40B4-BE49-F238E27FC236}">
                  <a16:creationId xmlns:a16="http://schemas.microsoft.com/office/drawing/2014/main" id="{3A7D6A27-79E3-48E3-A7DA-CFA9D6E79B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13706" name="Oval 42">
              <a:extLst>
                <a:ext uri="{FF2B5EF4-FFF2-40B4-BE49-F238E27FC236}">
                  <a16:creationId xmlns:a16="http://schemas.microsoft.com/office/drawing/2014/main" id="{D47107DE-8A6C-4BB9-80A7-81D6186993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</p:grpSp>
      <p:sp>
        <p:nvSpPr>
          <p:cNvPr id="113707" name="Text Box 43">
            <a:extLst>
              <a:ext uri="{FF2B5EF4-FFF2-40B4-BE49-F238E27FC236}">
                <a16:creationId xmlns:a16="http://schemas.microsoft.com/office/drawing/2014/main" id="{5740B80A-64EB-4A50-8668-A8590BACEE8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750050" y="177165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2400">
                <a:solidFill>
                  <a:srgbClr val="000000"/>
                </a:solidFill>
                <a:ea typeface="굴림" panose="020B0600000101010101" pitchFamily="50" charset="-127"/>
              </a:rPr>
              <a:t>3</a:t>
            </a:r>
            <a:endParaRPr lang="en-US" altLang="ko-KR">
              <a:ea typeface="굴림" panose="020B0600000101010101" pitchFamily="50" charset="-127"/>
            </a:endParaRPr>
          </a:p>
        </p:txBody>
      </p:sp>
      <p:sp>
        <p:nvSpPr>
          <p:cNvPr id="113708" name="Text Box 44">
            <a:extLst>
              <a:ext uri="{FF2B5EF4-FFF2-40B4-BE49-F238E27FC236}">
                <a16:creationId xmlns:a16="http://schemas.microsoft.com/office/drawing/2014/main" id="{EB01EA59-47FA-49DC-B106-A1D3D726FE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943600" y="2441575"/>
            <a:ext cx="20574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sz="1400">
                <a:solidFill>
                  <a:srgbClr val="000000"/>
                </a:solidFill>
                <a:latin typeface="Verdana" panose="020B0604030504040204" pitchFamily="34" charset="0"/>
                <a:ea typeface="굴림" panose="020B0600000101010101" pitchFamily="50" charset="-127"/>
              </a:rPr>
              <a:t>ThemeGallery is a Design Digital Content &amp; Contents mall developed by Guild Design Inc.</a:t>
            </a:r>
            <a:endParaRPr lang="en-US" altLang="ko-KR">
              <a:ea typeface="굴림" panose="020B0600000101010101" pitchFamily="50" charset="-127"/>
            </a:endParaRPr>
          </a:p>
        </p:txBody>
      </p:sp>
      <p:sp>
        <p:nvSpPr>
          <p:cNvPr id="113709" name="AutoShape 45">
            <a:extLst>
              <a:ext uri="{FF2B5EF4-FFF2-40B4-BE49-F238E27FC236}">
                <a16:creationId xmlns:a16="http://schemas.microsoft.com/office/drawing/2014/main" id="{75B30E1F-0B6A-42C7-9F6B-106BB59525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61050" y="4845050"/>
            <a:ext cx="2163763" cy="695325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99BA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710" name="AutoShape 46">
            <a:extLst>
              <a:ext uri="{FF2B5EF4-FFF2-40B4-BE49-F238E27FC236}">
                <a16:creationId xmlns:a16="http://schemas.microsoft.com/office/drawing/2014/main" id="{E03577C9-253A-4FD1-9ADE-59BB64A8BC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05500" y="4868863"/>
            <a:ext cx="2070100" cy="6175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8DAD4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7FFEB510-B502-4163-84BC-8C26CCD7435B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485900" y="209550"/>
            <a:ext cx="7391400" cy="563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3600">
                <a:ea typeface="굴림" panose="020B0600000101010101" pitchFamily="50" charset="-127"/>
              </a:rPr>
              <a:t>Diagram</a:t>
            </a:r>
            <a:endParaRPr lang="en-US" altLang="ko-KR" sz="2000">
              <a:ea typeface="굴림" panose="020B0600000101010101" pitchFamily="50" charset="-127"/>
            </a:endParaRPr>
          </a:p>
        </p:txBody>
      </p:sp>
      <p:grpSp>
        <p:nvGrpSpPr>
          <p:cNvPr id="101379" name="Group 3">
            <a:extLst>
              <a:ext uri="{FF2B5EF4-FFF2-40B4-BE49-F238E27FC236}">
                <a16:creationId xmlns:a16="http://schemas.microsoft.com/office/drawing/2014/main" id="{68D17DBC-8726-4C70-B711-39B2C0877BCA}"/>
              </a:ext>
            </a:extLst>
          </p:cNvPr>
          <p:cNvGrpSpPr>
            <a:grpSpLocks/>
          </p:cNvGrpSpPr>
          <p:nvPr/>
        </p:nvGrpSpPr>
        <p:grpSpPr bwMode="auto">
          <a:xfrm>
            <a:off x="0" y="3238500"/>
            <a:ext cx="9144000" cy="122238"/>
            <a:chOff x="0" y="1896"/>
            <a:chExt cx="5760" cy="120"/>
          </a:xfrm>
        </p:grpSpPr>
        <p:sp>
          <p:nvSpPr>
            <p:cNvPr id="101380" name="Rectangle 4">
              <a:extLst>
                <a:ext uri="{FF2B5EF4-FFF2-40B4-BE49-F238E27FC236}">
                  <a16:creationId xmlns:a16="http://schemas.microsoft.com/office/drawing/2014/main" id="{1DCED792-8AF9-4626-A5ED-D7648A9ECE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1381" name="Rectangle 5">
              <a:extLst>
                <a:ext uri="{FF2B5EF4-FFF2-40B4-BE49-F238E27FC236}">
                  <a16:creationId xmlns:a16="http://schemas.microsoft.com/office/drawing/2014/main" id="{84CBF6A6-1D54-46EC-9A10-08F5136004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01382" name="Group 6">
            <a:extLst>
              <a:ext uri="{FF2B5EF4-FFF2-40B4-BE49-F238E27FC236}">
                <a16:creationId xmlns:a16="http://schemas.microsoft.com/office/drawing/2014/main" id="{78808583-3A1A-4FF5-8EC6-BD00017BD78D}"/>
              </a:ext>
            </a:extLst>
          </p:cNvPr>
          <p:cNvGrpSpPr>
            <a:grpSpLocks/>
          </p:cNvGrpSpPr>
          <p:nvPr/>
        </p:nvGrpSpPr>
        <p:grpSpPr bwMode="auto">
          <a:xfrm rot="3877067">
            <a:off x="4460082" y="4310856"/>
            <a:ext cx="2273300" cy="858837"/>
            <a:chOff x="2290" y="2725"/>
            <a:chExt cx="1832" cy="713"/>
          </a:xfrm>
        </p:grpSpPr>
        <p:grpSp>
          <p:nvGrpSpPr>
            <p:cNvPr id="101383" name="Group 7">
              <a:extLst>
                <a:ext uri="{FF2B5EF4-FFF2-40B4-BE49-F238E27FC236}">
                  <a16:creationId xmlns:a16="http://schemas.microsoft.com/office/drawing/2014/main" id="{AAD0E1FB-59E8-4E23-8C3F-B9EFC16286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101384" name="Freeform 8">
                <a:extLst>
                  <a:ext uri="{FF2B5EF4-FFF2-40B4-BE49-F238E27FC236}">
                    <a16:creationId xmlns:a16="http://schemas.microsoft.com/office/drawing/2014/main" id="{258F35E3-DFC9-4973-800A-89E1DDAD47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1385" name="Freeform 9">
                <a:extLst>
                  <a:ext uri="{FF2B5EF4-FFF2-40B4-BE49-F238E27FC236}">
                    <a16:creationId xmlns:a16="http://schemas.microsoft.com/office/drawing/2014/main" id="{1CD75D13-15B2-478B-8494-2EDA412FD4C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01386" name="Group 10">
              <a:extLst>
                <a:ext uri="{FF2B5EF4-FFF2-40B4-BE49-F238E27FC236}">
                  <a16:creationId xmlns:a16="http://schemas.microsoft.com/office/drawing/2014/main" id="{96258856-3C1C-488E-B5CB-45535846B40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101387" name="Freeform 11">
                <a:extLst>
                  <a:ext uri="{FF2B5EF4-FFF2-40B4-BE49-F238E27FC236}">
                    <a16:creationId xmlns:a16="http://schemas.microsoft.com/office/drawing/2014/main" id="{63C67EB8-3B7A-49E6-8BEE-2BDA9166DB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1388" name="Freeform 12">
                <a:extLst>
                  <a:ext uri="{FF2B5EF4-FFF2-40B4-BE49-F238E27FC236}">
                    <a16:creationId xmlns:a16="http://schemas.microsoft.com/office/drawing/2014/main" id="{9FC2EDB9-6D35-474B-A023-E422540F717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101389" name="Group 13">
            <a:extLst>
              <a:ext uri="{FF2B5EF4-FFF2-40B4-BE49-F238E27FC236}">
                <a16:creationId xmlns:a16="http://schemas.microsoft.com/office/drawing/2014/main" id="{38A34B6C-2E12-4BAA-8562-5B9DC735527A}"/>
              </a:ext>
            </a:extLst>
          </p:cNvPr>
          <p:cNvGrpSpPr>
            <a:grpSpLocks/>
          </p:cNvGrpSpPr>
          <p:nvPr/>
        </p:nvGrpSpPr>
        <p:grpSpPr bwMode="auto">
          <a:xfrm>
            <a:off x="4313238" y="2686050"/>
            <a:ext cx="1270000" cy="1308100"/>
            <a:chOff x="2789" y="1625"/>
            <a:chExt cx="907" cy="907"/>
          </a:xfrm>
        </p:grpSpPr>
        <p:sp>
          <p:nvSpPr>
            <p:cNvPr id="101390" name="Oval 14">
              <a:extLst>
                <a:ext uri="{FF2B5EF4-FFF2-40B4-BE49-F238E27FC236}">
                  <a16:creationId xmlns:a16="http://schemas.microsoft.com/office/drawing/2014/main" id="{7A8B35F4-8748-4904-8721-5B662124B8E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1391" name="Oval 15">
              <a:extLst>
                <a:ext uri="{FF2B5EF4-FFF2-40B4-BE49-F238E27FC236}">
                  <a16:creationId xmlns:a16="http://schemas.microsoft.com/office/drawing/2014/main" id="{FF280800-3A96-4F84-99EE-5B5A07C834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1392" name="Oval 16">
              <a:extLst>
                <a:ext uri="{FF2B5EF4-FFF2-40B4-BE49-F238E27FC236}">
                  <a16:creationId xmlns:a16="http://schemas.microsoft.com/office/drawing/2014/main" id="{E2ACEB63-3727-4D4E-96FC-F639938733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1393" name="Oval 17">
              <a:extLst>
                <a:ext uri="{FF2B5EF4-FFF2-40B4-BE49-F238E27FC236}">
                  <a16:creationId xmlns:a16="http://schemas.microsoft.com/office/drawing/2014/main" id="{0D42E0CC-0D97-496E-9283-0C1EA6128E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1394" name="Oval 18">
              <a:extLst>
                <a:ext uri="{FF2B5EF4-FFF2-40B4-BE49-F238E27FC236}">
                  <a16:creationId xmlns:a16="http://schemas.microsoft.com/office/drawing/2014/main" id="{7544C150-8490-48D6-9B6C-94A5148A535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grpSp>
          <p:nvGrpSpPr>
            <p:cNvPr id="101395" name="Group 19">
              <a:extLst>
                <a:ext uri="{FF2B5EF4-FFF2-40B4-BE49-F238E27FC236}">
                  <a16:creationId xmlns:a16="http://schemas.microsoft.com/office/drawing/2014/main" id="{605553A5-8B7E-41D6-B12E-93999E7C9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01396" name="Oval 20">
                <a:extLst>
                  <a:ext uri="{FF2B5EF4-FFF2-40B4-BE49-F238E27FC236}">
                    <a16:creationId xmlns:a16="http://schemas.microsoft.com/office/drawing/2014/main" id="{B585F866-1A23-4885-805E-89F53694E4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101397" name="Oval 21">
                <a:extLst>
                  <a:ext uri="{FF2B5EF4-FFF2-40B4-BE49-F238E27FC236}">
                    <a16:creationId xmlns:a16="http://schemas.microsoft.com/office/drawing/2014/main" id="{CC65F45D-88E1-4FB5-AF19-BA712B2353A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101398" name="Oval 22">
                <a:extLst>
                  <a:ext uri="{FF2B5EF4-FFF2-40B4-BE49-F238E27FC236}">
                    <a16:creationId xmlns:a16="http://schemas.microsoft.com/office/drawing/2014/main" id="{069E2A72-74AB-440F-9588-9EB91B519EA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101399" name="Oval 23">
                <a:extLst>
                  <a:ext uri="{FF2B5EF4-FFF2-40B4-BE49-F238E27FC236}">
                    <a16:creationId xmlns:a16="http://schemas.microsoft.com/office/drawing/2014/main" id="{CB28907B-E472-4F5B-B1A5-C0E92C91DB9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01400" name="Group 24">
            <a:extLst>
              <a:ext uri="{FF2B5EF4-FFF2-40B4-BE49-F238E27FC236}">
                <a16:creationId xmlns:a16="http://schemas.microsoft.com/office/drawing/2014/main" id="{95795E55-D0E2-4120-AAA9-554E8A1F65C5}"/>
              </a:ext>
            </a:extLst>
          </p:cNvPr>
          <p:cNvGrpSpPr>
            <a:grpSpLocks/>
          </p:cNvGrpSpPr>
          <p:nvPr/>
        </p:nvGrpSpPr>
        <p:grpSpPr bwMode="auto">
          <a:xfrm rot="3877067">
            <a:off x="6426994" y="4377531"/>
            <a:ext cx="2273300" cy="858838"/>
            <a:chOff x="2290" y="2725"/>
            <a:chExt cx="1832" cy="713"/>
          </a:xfrm>
        </p:grpSpPr>
        <p:grpSp>
          <p:nvGrpSpPr>
            <p:cNvPr id="101401" name="Group 25">
              <a:extLst>
                <a:ext uri="{FF2B5EF4-FFF2-40B4-BE49-F238E27FC236}">
                  <a16:creationId xmlns:a16="http://schemas.microsoft.com/office/drawing/2014/main" id="{7CF8E307-5ED7-4682-948F-8425566596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101402" name="Freeform 26">
                <a:extLst>
                  <a:ext uri="{FF2B5EF4-FFF2-40B4-BE49-F238E27FC236}">
                    <a16:creationId xmlns:a16="http://schemas.microsoft.com/office/drawing/2014/main" id="{5FAE8B41-4F84-453F-BF7D-ED130418673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1403" name="Freeform 27">
                <a:extLst>
                  <a:ext uri="{FF2B5EF4-FFF2-40B4-BE49-F238E27FC236}">
                    <a16:creationId xmlns:a16="http://schemas.microsoft.com/office/drawing/2014/main" id="{CFBDEC83-CE73-4C80-B1D8-0A95CF2A9D1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01404" name="Group 28">
              <a:extLst>
                <a:ext uri="{FF2B5EF4-FFF2-40B4-BE49-F238E27FC236}">
                  <a16:creationId xmlns:a16="http://schemas.microsoft.com/office/drawing/2014/main" id="{46DE1535-0D7E-4B64-9FE0-84CE701DF2A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101405" name="Freeform 29">
                <a:extLst>
                  <a:ext uri="{FF2B5EF4-FFF2-40B4-BE49-F238E27FC236}">
                    <a16:creationId xmlns:a16="http://schemas.microsoft.com/office/drawing/2014/main" id="{3B934AF1-B12E-4075-B241-37279703CF5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1406" name="Freeform 30">
                <a:extLst>
                  <a:ext uri="{FF2B5EF4-FFF2-40B4-BE49-F238E27FC236}">
                    <a16:creationId xmlns:a16="http://schemas.microsoft.com/office/drawing/2014/main" id="{229862C7-012E-48CE-A516-973F82A2673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101407" name="Oval 31">
            <a:extLst>
              <a:ext uri="{FF2B5EF4-FFF2-40B4-BE49-F238E27FC236}">
                <a16:creationId xmlns:a16="http://schemas.microsoft.com/office/drawing/2014/main" id="{FC07A2F0-C680-4A07-B276-7F4F0005A6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9650" y="2541588"/>
            <a:ext cx="1524000" cy="156845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tint val="0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tint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1408" name="Oval 32">
            <a:extLst>
              <a:ext uri="{FF2B5EF4-FFF2-40B4-BE49-F238E27FC236}">
                <a16:creationId xmlns:a16="http://schemas.microsoft.com/office/drawing/2014/main" id="{6B47D181-BFB7-4D6A-8CDD-8B76773F594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9650" y="2541588"/>
            <a:ext cx="1524000" cy="1568450"/>
          </a:xfrm>
          <a:prstGeom prst="ellipse">
            <a:avLst/>
          </a:prstGeom>
          <a:gradFill rotWithShape="1">
            <a:gsLst>
              <a:gs pos="0">
                <a:srgbClr val="3399FF">
                  <a:alpha val="32001"/>
                </a:srgbClr>
              </a:gs>
              <a:gs pos="100000">
                <a:srgbClr val="3399FF">
                  <a:gamma/>
                  <a:shade val="0"/>
                  <a:invGamma/>
                  <a:alpha val="89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1409" name="Oval 33">
            <a:extLst>
              <a:ext uri="{FF2B5EF4-FFF2-40B4-BE49-F238E27FC236}">
                <a16:creationId xmlns:a16="http://schemas.microsoft.com/office/drawing/2014/main" id="{2FADBD86-E25C-43B3-B82D-C696BFB155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91250" y="2644775"/>
            <a:ext cx="1323975" cy="1362075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54118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54118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01410" name="Oval 34">
            <a:extLst>
              <a:ext uri="{FF2B5EF4-FFF2-40B4-BE49-F238E27FC236}">
                <a16:creationId xmlns:a16="http://schemas.microsoft.com/office/drawing/2014/main" id="{036CE15E-4B6A-441B-A167-2DED5AA51C8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92838" y="2647950"/>
            <a:ext cx="1323975" cy="1362075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63529"/>
                  <a:invGamma/>
                </a:srgbClr>
              </a:gs>
              <a:gs pos="100000">
                <a:srgbClr val="3399FF">
                  <a:alpha val="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01411" name="Oval 35">
            <a:extLst>
              <a:ext uri="{FF2B5EF4-FFF2-40B4-BE49-F238E27FC236}">
                <a16:creationId xmlns:a16="http://schemas.microsoft.com/office/drawing/2014/main" id="{AE395DE7-8A88-45C9-BDD6-9EF5627CAE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56338" y="2713038"/>
            <a:ext cx="1192212" cy="122555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pSp>
        <p:nvGrpSpPr>
          <p:cNvPr id="101412" name="Group 36">
            <a:extLst>
              <a:ext uri="{FF2B5EF4-FFF2-40B4-BE49-F238E27FC236}">
                <a16:creationId xmlns:a16="http://schemas.microsoft.com/office/drawing/2014/main" id="{EDC13CAC-0829-4EBA-9DE9-91712E8373CC}"/>
              </a:ext>
            </a:extLst>
          </p:cNvPr>
          <p:cNvGrpSpPr>
            <a:grpSpLocks/>
          </p:cNvGrpSpPr>
          <p:nvPr/>
        </p:nvGrpSpPr>
        <p:grpSpPr bwMode="auto">
          <a:xfrm>
            <a:off x="6275388" y="2732088"/>
            <a:ext cx="1155700" cy="1189037"/>
            <a:chOff x="4166" y="1706"/>
            <a:chExt cx="1252" cy="1252"/>
          </a:xfrm>
        </p:grpSpPr>
        <p:sp>
          <p:nvSpPr>
            <p:cNvPr id="101413" name="Oval 37">
              <a:extLst>
                <a:ext uri="{FF2B5EF4-FFF2-40B4-BE49-F238E27FC236}">
                  <a16:creationId xmlns:a16="http://schemas.microsoft.com/office/drawing/2014/main" id="{249959A5-D41F-4C65-974A-5F031B520D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01414" name="Oval 38">
              <a:extLst>
                <a:ext uri="{FF2B5EF4-FFF2-40B4-BE49-F238E27FC236}">
                  <a16:creationId xmlns:a16="http://schemas.microsoft.com/office/drawing/2014/main" id="{993C1EC2-FDBF-4D5A-AEA2-54F504E66A5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01415" name="Oval 39">
              <a:extLst>
                <a:ext uri="{FF2B5EF4-FFF2-40B4-BE49-F238E27FC236}">
                  <a16:creationId xmlns:a16="http://schemas.microsoft.com/office/drawing/2014/main" id="{6855AB61-742C-476F-A828-1FC656338F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01416" name="Oval 40">
              <a:extLst>
                <a:ext uri="{FF2B5EF4-FFF2-40B4-BE49-F238E27FC236}">
                  <a16:creationId xmlns:a16="http://schemas.microsoft.com/office/drawing/2014/main" id="{C0050E0E-D458-4A3A-A81F-C017D0E09D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</p:grpSp>
      <p:grpSp>
        <p:nvGrpSpPr>
          <p:cNvPr id="101417" name="Group 41">
            <a:extLst>
              <a:ext uri="{FF2B5EF4-FFF2-40B4-BE49-F238E27FC236}">
                <a16:creationId xmlns:a16="http://schemas.microsoft.com/office/drawing/2014/main" id="{A9C40DBE-1E56-4432-A0BA-5CDB5FB81AAC}"/>
              </a:ext>
            </a:extLst>
          </p:cNvPr>
          <p:cNvGrpSpPr>
            <a:grpSpLocks/>
          </p:cNvGrpSpPr>
          <p:nvPr/>
        </p:nvGrpSpPr>
        <p:grpSpPr bwMode="auto">
          <a:xfrm rot="3877067">
            <a:off x="2655094" y="4310856"/>
            <a:ext cx="2273300" cy="858838"/>
            <a:chOff x="2290" y="2725"/>
            <a:chExt cx="1832" cy="713"/>
          </a:xfrm>
        </p:grpSpPr>
        <p:grpSp>
          <p:nvGrpSpPr>
            <p:cNvPr id="101418" name="Group 42">
              <a:extLst>
                <a:ext uri="{FF2B5EF4-FFF2-40B4-BE49-F238E27FC236}">
                  <a16:creationId xmlns:a16="http://schemas.microsoft.com/office/drawing/2014/main" id="{80833D11-E390-45A4-B15D-E3DD851CE4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101419" name="Freeform 43">
                <a:extLst>
                  <a:ext uri="{FF2B5EF4-FFF2-40B4-BE49-F238E27FC236}">
                    <a16:creationId xmlns:a16="http://schemas.microsoft.com/office/drawing/2014/main" id="{3C2323A3-BF02-49CC-A0F0-C0D3B8DB17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1420" name="Freeform 44">
                <a:extLst>
                  <a:ext uri="{FF2B5EF4-FFF2-40B4-BE49-F238E27FC236}">
                    <a16:creationId xmlns:a16="http://schemas.microsoft.com/office/drawing/2014/main" id="{91D841E2-3D33-44D3-B983-46A60B10963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01421" name="Group 45">
              <a:extLst>
                <a:ext uri="{FF2B5EF4-FFF2-40B4-BE49-F238E27FC236}">
                  <a16:creationId xmlns:a16="http://schemas.microsoft.com/office/drawing/2014/main" id="{388160DC-656B-41E9-80CA-1F89AD8049F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101422" name="Freeform 46">
                <a:extLst>
                  <a:ext uri="{FF2B5EF4-FFF2-40B4-BE49-F238E27FC236}">
                    <a16:creationId xmlns:a16="http://schemas.microsoft.com/office/drawing/2014/main" id="{12B54BD1-5EDE-4EF0-B497-AD4CB6360E2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1423" name="Freeform 47">
                <a:extLst>
                  <a:ext uri="{FF2B5EF4-FFF2-40B4-BE49-F238E27FC236}">
                    <a16:creationId xmlns:a16="http://schemas.microsoft.com/office/drawing/2014/main" id="{F5E0530B-1C3C-41A9-AABF-1BA36F7BC2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101424" name="Group 48">
            <a:extLst>
              <a:ext uri="{FF2B5EF4-FFF2-40B4-BE49-F238E27FC236}">
                <a16:creationId xmlns:a16="http://schemas.microsoft.com/office/drawing/2014/main" id="{D508181D-BFF9-46F4-8967-94FFF7E102A0}"/>
              </a:ext>
            </a:extLst>
          </p:cNvPr>
          <p:cNvGrpSpPr>
            <a:grpSpLocks/>
          </p:cNvGrpSpPr>
          <p:nvPr/>
        </p:nvGrpSpPr>
        <p:grpSpPr bwMode="auto">
          <a:xfrm>
            <a:off x="2509838" y="2686050"/>
            <a:ext cx="1268412" cy="1308100"/>
            <a:chOff x="2789" y="1625"/>
            <a:chExt cx="907" cy="907"/>
          </a:xfrm>
        </p:grpSpPr>
        <p:sp>
          <p:nvSpPr>
            <p:cNvPr id="101425" name="Oval 49">
              <a:extLst>
                <a:ext uri="{FF2B5EF4-FFF2-40B4-BE49-F238E27FC236}">
                  <a16:creationId xmlns:a16="http://schemas.microsoft.com/office/drawing/2014/main" id="{9DBB52D9-0FB9-46A4-9900-41CBE64D93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1426" name="Oval 50">
              <a:extLst>
                <a:ext uri="{FF2B5EF4-FFF2-40B4-BE49-F238E27FC236}">
                  <a16:creationId xmlns:a16="http://schemas.microsoft.com/office/drawing/2014/main" id="{481C289E-CF31-455D-BCC6-0E03B02E9D9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1427" name="Oval 51">
              <a:extLst>
                <a:ext uri="{FF2B5EF4-FFF2-40B4-BE49-F238E27FC236}">
                  <a16:creationId xmlns:a16="http://schemas.microsoft.com/office/drawing/2014/main" id="{2D9F6481-0636-4C91-B52D-9620693889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1428" name="Oval 52">
              <a:extLst>
                <a:ext uri="{FF2B5EF4-FFF2-40B4-BE49-F238E27FC236}">
                  <a16:creationId xmlns:a16="http://schemas.microsoft.com/office/drawing/2014/main" id="{97248FAC-F0D1-45F5-9C76-8348E330AC7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1429" name="Oval 53">
              <a:extLst>
                <a:ext uri="{FF2B5EF4-FFF2-40B4-BE49-F238E27FC236}">
                  <a16:creationId xmlns:a16="http://schemas.microsoft.com/office/drawing/2014/main" id="{838BF40B-EC55-4562-9B29-6C97A8CC88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grpSp>
          <p:nvGrpSpPr>
            <p:cNvPr id="101430" name="Group 54">
              <a:extLst>
                <a:ext uri="{FF2B5EF4-FFF2-40B4-BE49-F238E27FC236}">
                  <a16:creationId xmlns:a16="http://schemas.microsoft.com/office/drawing/2014/main" id="{91F89A1C-6E1B-4FCD-88EB-505D5EF995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01431" name="Oval 55">
                <a:extLst>
                  <a:ext uri="{FF2B5EF4-FFF2-40B4-BE49-F238E27FC236}">
                    <a16:creationId xmlns:a16="http://schemas.microsoft.com/office/drawing/2014/main" id="{718E0A2C-713B-40B4-ACF1-13A8982FEB7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101432" name="Oval 56">
                <a:extLst>
                  <a:ext uri="{FF2B5EF4-FFF2-40B4-BE49-F238E27FC236}">
                    <a16:creationId xmlns:a16="http://schemas.microsoft.com/office/drawing/2014/main" id="{7C8D6F50-A795-4805-9A61-D1565BD81B6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101433" name="Oval 57">
                <a:extLst>
                  <a:ext uri="{FF2B5EF4-FFF2-40B4-BE49-F238E27FC236}">
                    <a16:creationId xmlns:a16="http://schemas.microsoft.com/office/drawing/2014/main" id="{348C3D73-218D-4EAE-88B3-9229F3F867C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101434" name="Oval 58">
                <a:extLst>
                  <a:ext uri="{FF2B5EF4-FFF2-40B4-BE49-F238E27FC236}">
                    <a16:creationId xmlns:a16="http://schemas.microsoft.com/office/drawing/2014/main" id="{51E4F6C5-1136-4A28-9FEF-FA95F18E247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01435" name="Group 59">
            <a:extLst>
              <a:ext uri="{FF2B5EF4-FFF2-40B4-BE49-F238E27FC236}">
                <a16:creationId xmlns:a16="http://schemas.microsoft.com/office/drawing/2014/main" id="{632CF466-A90C-4982-836C-5F446009BB77}"/>
              </a:ext>
            </a:extLst>
          </p:cNvPr>
          <p:cNvGrpSpPr>
            <a:grpSpLocks/>
          </p:cNvGrpSpPr>
          <p:nvPr/>
        </p:nvGrpSpPr>
        <p:grpSpPr bwMode="auto">
          <a:xfrm rot="3877067">
            <a:off x="908844" y="4310856"/>
            <a:ext cx="2273300" cy="858838"/>
            <a:chOff x="2290" y="2725"/>
            <a:chExt cx="1832" cy="713"/>
          </a:xfrm>
        </p:grpSpPr>
        <p:grpSp>
          <p:nvGrpSpPr>
            <p:cNvPr id="101436" name="Group 60">
              <a:extLst>
                <a:ext uri="{FF2B5EF4-FFF2-40B4-BE49-F238E27FC236}">
                  <a16:creationId xmlns:a16="http://schemas.microsoft.com/office/drawing/2014/main" id="{01E49EC1-3B56-46DC-9CA6-BBDD81B21B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101437" name="Freeform 61">
                <a:extLst>
                  <a:ext uri="{FF2B5EF4-FFF2-40B4-BE49-F238E27FC236}">
                    <a16:creationId xmlns:a16="http://schemas.microsoft.com/office/drawing/2014/main" id="{0B8254A3-9873-40FA-85F3-31F57DCE2D6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1438" name="Freeform 62">
                <a:extLst>
                  <a:ext uri="{FF2B5EF4-FFF2-40B4-BE49-F238E27FC236}">
                    <a16:creationId xmlns:a16="http://schemas.microsoft.com/office/drawing/2014/main" id="{C1C42594-C412-46D9-8ED2-39E0543DCD2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01439" name="Group 63">
              <a:extLst>
                <a:ext uri="{FF2B5EF4-FFF2-40B4-BE49-F238E27FC236}">
                  <a16:creationId xmlns:a16="http://schemas.microsoft.com/office/drawing/2014/main" id="{7DD6BFFD-5E0D-4B6B-ACBD-0049AAE6EEF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101440" name="Freeform 64">
                <a:extLst>
                  <a:ext uri="{FF2B5EF4-FFF2-40B4-BE49-F238E27FC236}">
                    <a16:creationId xmlns:a16="http://schemas.microsoft.com/office/drawing/2014/main" id="{822B0390-D24D-4106-916D-411250BE10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1441" name="Freeform 65">
                <a:extLst>
                  <a:ext uri="{FF2B5EF4-FFF2-40B4-BE49-F238E27FC236}">
                    <a16:creationId xmlns:a16="http://schemas.microsoft.com/office/drawing/2014/main" id="{E45C49B0-7376-4CAC-ACFA-EFF82EF9E16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101442" name="Group 66">
            <a:extLst>
              <a:ext uri="{FF2B5EF4-FFF2-40B4-BE49-F238E27FC236}">
                <a16:creationId xmlns:a16="http://schemas.microsoft.com/office/drawing/2014/main" id="{1BCCBA42-2C75-4FCC-BEEB-A766162D8DDD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686050"/>
            <a:ext cx="1268413" cy="1308100"/>
            <a:chOff x="2789" y="1625"/>
            <a:chExt cx="907" cy="907"/>
          </a:xfrm>
        </p:grpSpPr>
        <p:sp>
          <p:nvSpPr>
            <p:cNvPr id="101443" name="Oval 67">
              <a:extLst>
                <a:ext uri="{FF2B5EF4-FFF2-40B4-BE49-F238E27FC236}">
                  <a16:creationId xmlns:a16="http://schemas.microsoft.com/office/drawing/2014/main" id="{B841E8F9-1E09-4148-BC63-A54FD3D03E5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1444" name="Oval 68">
              <a:extLst>
                <a:ext uri="{FF2B5EF4-FFF2-40B4-BE49-F238E27FC236}">
                  <a16:creationId xmlns:a16="http://schemas.microsoft.com/office/drawing/2014/main" id="{9ACF1F62-DCC8-4965-8803-C202F6C0F5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1445" name="Oval 69">
              <a:extLst>
                <a:ext uri="{FF2B5EF4-FFF2-40B4-BE49-F238E27FC236}">
                  <a16:creationId xmlns:a16="http://schemas.microsoft.com/office/drawing/2014/main" id="{8F37EBBD-288E-48CC-A10F-2B0889F1796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1446" name="Oval 70">
              <a:extLst>
                <a:ext uri="{FF2B5EF4-FFF2-40B4-BE49-F238E27FC236}">
                  <a16:creationId xmlns:a16="http://schemas.microsoft.com/office/drawing/2014/main" id="{D35079D4-0CD4-48DB-86AC-A2E155AC16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1447" name="Oval 71">
              <a:extLst>
                <a:ext uri="{FF2B5EF4-FFF2-40B4-BE49-F238E27FC236}">
                  <a16:creationId xmlns:a16="http://schemas.microsoft.com/office/drawing/2014/main" id="{09835E49-6128-42BC-8813-0E5A48D38D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grpSp>
          <p:nvGrpSpPr>
            <p:cNvPr id="101448" name="Group 72">
              <a:extLst>
                <a:ext uri="{FF2B5EF4-FFF2-40B4-BE49-F238E27FC236}">
                  <a16:creationId xmlns:a16="http://schemas.microsoft.com/office/drawing/2014/main" id="{769C328A-A6D8-44C4-8D09-C51D94D717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01449" name="Oval 73">
                <a:extLst>
                  <a:ext uri="{FF2B5EF4-FFF2-40B4-BE49-F238E27FC236}">
                    <a16:creationId xmlns:a16="http://schemas.microsoft.com/office/drawing/2014/main" id="{008FC2E7-0A1A-45B7-A7E5-25A8DDBDB93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101450" name="Oval 74">
                <a:extLst>
                  <a:ext uri="{FF2B5EF4-FFF2-40B4-BE49-F238E27FC236}">
                    <a16:creationId xmlns:a16="http://schemas.microsoft.com/office/drawing/2014/main" id="{A0CE09B6-5983-4C00-9962-D6DD37CBBAA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101451" name="Oval 75">
                <a:extLst>
                  <a:ext uri="{FF2B5EF4-FFF2-40B4-BE49-F238E27FC236}">
                    <a16:creationId xmlns:a16="http://schemas.microsoft.com/office/drawing/2014/main" id="{DBC6D3C1-A00F-4811-A8FE-7DC9464244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101452" name="Oval 76">
                <a:extLst>
                  <a:ext uri="{FF2B5EF4-FFF2-40B4-BE49-F238E27FC236}">
                    <a16:creationId xmlns:a16="http://schemas.microsoft.com/office/drawing/2014/main" id="{E5B947B5-1704-4B19-A66E-0C290564133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01453" name="Text Box 77">
            <a:extLst>
              <a:ext uri="{FF2B5EF4-FFF2-40B4-BE49-F238E27FC236}">
                <a16:creationId xmlns:a16="http://schemas.microsoft.com/office/drawing/2014/main" id="{B469273C-1B55-4D32-B71C-53F606BEB18A}"/>
              </a:ext>
            </a:extLst>
          </p:cNvPr>
          <p:cNvSpPr txBox="1">
            <a:spLocks noChangeArrowheads="1"/>
          </p:cNvSpPr>
          <p:nvPr/>
        </p:nvSpPr>
        <p:spPr bwMode="gray">
          <a:xfrm rot="3925970">
            <a:off x="1127125" y="4502150"/>
            <a:ext cx="135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b="1">
                <a:solidFill>
                  <a:schemeClr val="bg1"/>
                </a:solidFill>
                <a:ea typeface="굴림" panose="020B0600000101010101" pitchFamily="50" charset="-127"/>
              </a:rPr>
              <a:t>Your Text</a:t>
            </a:r>
          </a:p>
        </p:txBody>
      </p:sp>
      <p:sp>
        <p:nvSpPr>
          <p:cNvPr id="101454" name="Text Box 78">
            <a:extLst>
              <a:ext uri="{FF2B5EF4-FFF2-40B4-BE49-F238E27FC236}">
                <a16:creationId xmlns:a16="http://schemas.microsoft.com/office/drawing/2014/main" id="{90234F95-9B42-402D-A3DB-5FF8109A291C}"/>
              </a:ext>
            </a:extLst>
          </p:cNvPr>
          <p:cNvSpPr txBox="1">
            <a:spLocks noChangeArrowheads="1"/>
          </p:cNvSpPr>
          <p:nvPr/>
        </p:nvSpPr>
        <p:spPr bwMode="gray">
          <a:xfrm rot="3925970">
            <a:off x="1593057" y="4226719"/>
            <a:ext cx="1001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400" b="1">
                <a:ea typeface="굴림" panose="020B0600000101010101" pitchFamily="50" charset="-127"/>
              </a:rPr>
              <a:t>Your Text</a:t>
            </a:r>
          </a:p>
        </p:txBody>
      </p:sp>
      <p:sp>
        <p:nvSpPr>
          <p:cNvPr id="101455" name="Text Box 79">
            <a:extLst>
              <a:ext uri="{FF2B5EF4-FFF2-40B4-BE49-F238E27FC236}">
                <a16:creationId xmlns:a16="http://schemas.microsoft.com/office/drawing/2014/main" id="{90127573-11C0-4851-9BC0-C459F5DFF4AE}"/>
              </a:ext>
            </a:extLst>
          </p:cNvPr>
          <p:cNvSpPr txBox="1">
            <a:spLocks noChangeArrowheads="1"/>
          </p:cNvSpPr>
          <p:nvPr/>
        </p:nvSpPr>
        <p:spPr bwMode="gray">
          <a:xfrm rot="3925970">
            <a:off x="2868613" y="4502150"/>
            <a:ext cx="135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b="1">
                <a:solidFill>
                  <a:schemeClr val="bg1"/>
                </a:solidFill>
                <a:ea typeface="굴림" panose="020B0600000101010101" pitchFamily="50" charset="-127"/>
              </a:rPr>
              <a:t>Your Text</a:t>
            </a:r>
          </a:p>
        </p:txBody>
      </p:sp>
      <p:sp>
        <p:nvSpPr>
          <p:cNvPr id="101456" name="Text Box 80">
            <a:extLst>
              <a:ext uri="{FF2B5EF4-FFF2-40B4-BE49-F238E27FC236}">
                <a16:creationId xmlns:a16="http://schemas.microsoft.com/office/drawing/2014/main" id="{D591626A-4F2B-4E53-A005-4D983B80FBD1}"/>
              </a:ext>
            </a:extLst>
          </p:cNvPr>
          <p:cNvSpPr txBox="1">
            <a:spLocks noChangeArrowheads="1"/>
          </p:cNvSpPr>
          <p:nvPr/>
        </p:nvSpPr>
        <p:spPr bwMode="gray">
          <a:xfrm rot="3925970">
            <a:off x="3334544" y="4226719"/>
            <a:ext cx="1001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400" b="1">
                <a:ea typeface="굴림" panose="020B0600000101010101" pitchFamily="50" charset="-127"/>
              </a:rPr>
              <a:t>Your Text</a:t>
            </a:r>
          </a:p>
        </p:txBody>
      </p:sp>
      <p:sp>
        <p:nvSpPr>
          <p:cNvPr id="101457" name="Text Box 81">
            <a:extLst>
              <a:ext uri="{FF2B5EF4-FFF2-40B4-BE49-F238E27FC236}">
                <a16:creationId xmlns:a16="http://schemas.microsoft.com/office/drawing/2014/main" id="{CD9DA1FE-7C8C-4330-9CD5-3BD90B7436B5}"/>
              </a:ext>
            </a:extLst>
          </p:cNvPr>
          <p:cNvSpPr txBox="1">
            <a:spLocks noChangeArrowheads="1"/>
          </p:cNvSpPr>
          <p:nvPr/>
        </p:nvSpPr>
        <p:spPr bwMode="gray">
          <a:xfrm rot="3925970">
            <a:off x="4681538" y="4502150"/>
            <a:ext cx="135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b="1">
                <a:solidFill>
                  <a:schemeClr val="bg1"/>
                </a:solidFill>
                <a:ea typeface="굴림" panose="020B0600000101010101" pitchFamily="50" charset="-127"/>
              </a:rPr>
              <a:t>Your Text</a:t>
            </a:r>
          </a:p>
        </p:txBody>
      </p:sp>
      <p:sp>
        <p:nvSpPr>
          <p:cNvPr id="101458" name="Text Box 82">
            <a:extLst>
              <a:ext uri="{FF2B5EF4-FFF2-40B4-BE49-F238E27FC236}">
                <a16:creationId xmlns:a16="http://schemas.microsoft.com/office/drawing/2014/main" id="{5B40534E-8389-4127-9732-956B1A556020}"/>
              </a:ext>
            </a:extLst>
          </p:cNvPr>
          <p:cNvSpPr txBox="1">
            <a:spLocks noChangeArrowheads="1"/>
          </p:cNvSpPr>
          <p:nvPr/>
        </p:nvSpPr>
        <p:spPr bwMode="gray">
          <a:xfrm rot="3925970">
            <a:off x="5147469" y="4226719"/>
            <a:ext cx="1001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400" b="1">
                <a:ea typeface="굴림" panose="020B0600000101010101" pitchFamily="50" charset="-127"/>
              </a:rPr>
              <a:t>Your Text</a:t>
            </a:r>
          </a:p>
        </p:txBody>
      </p:sp>
      <p:sp>
        <p:nvSpPr>
          <p:cNvPr id="101459" name="Text Box 83">
            <a:extLst>
              <a:ext uri="{FF2B5EF4-FFF2-40B4-BE49-F238E27FC236}">
                <a16:creationId xmlns:a16="http://schemas.microsoft.com/office/drawing/2014/main" id="{E822C5F9-5D4E-4CEF-9A66-ED2CC5B5875D}"/>
              </a:ext>
            </a:extLst>
          </p:cNvPr>
          <p:cNvSpPr txBox="1">
            <a:spLocks noChangeArrowheads="1"/>
          </p:cNvSpPr>
          <p:nvPr/>
        </p:nvSpPr>
        <p:spPr bwMode="gray">
          <a:xfrm rot="3925970">
            <a:off x="6634163" y="4645025"/>
            <a:ext cx="135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b="1">
                <a:solidFill>
                  <a:schemeClr val="bg1"/>
                </a:solidFill>
                <a:ea typeface="굴림" panose="020B0600000101010101" pitchFamily="50" charset="-127"/>
              </a:rPr>
              <a:t>Your Text</a:t>
            </a:r>
          </a:p>
        </p:txBody>
      </p:sp>
      <p:sp>
        <p:nvSpPr>
          <p:cNvPr id="101460" name="Text Box 84">
            <a:extLst>
              <a:ext uri="{FF2B5EF4-FFF2-40B4-BE49-F238E27FC236}">
                <a16:creationId xmlns:a16="http://schemas.microsoft.com/office/drawing/2014/main" id="{284A91C1-831D-463B-A878-E7AED4626444}"/>
              </a:ext>
            </a:extLst>
          </p:cNvPr>
          <p:cNvSpPr txBox="1">
            <a:spLocks noChangeArrowheads="1"/>
          </p:cNvSpPr>
          <p:nvPr/>
        </p:nvSpPr>
        <p:spPr bwMode="gray">
          <a:xfrm rot="3925970">
            <a:off x="7098507" y="4369594"/>
            <a:ext cx="1001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400" b="1">
                <a:ea typeface="굴림" panose="020B0600000101010101" pitchFamily="50" charset="-127"/>
              </a:rPr>
              <a:t>Your Text</a:t>
            </a:r>
          </a:p>
        </p:txBody>
      </p:sp>
      <p:grpSp>
        <p:nvGrpSpPr>
          <p:cNvPr id="101461" name="Group 85">
            <a:extLst>
              <a:ext uri="{FF2B5EF4-FFF2-40B4-BE49-F238E27FC236}">
                <a16:creationId xmlns:a16="http://schemas.microsoft.com/office/drawing/2014/main" id="{CECFBEC8-7AA4-4B22-817C-5B63FA7AEFC2}"/>
              </a:ext>
            </a:extLst>
          </p:cNvPr>
          <p:cNvGrpSpPr>
            <a:grpSpLocks/>
          </p:cNvGrpSpPr>
          <p:nvPr/>
        </p:nvGrpSpPr>
        <p:grpSpPr bwMode="auto">
          <a:xfrm>
            <a:off x="1069975" y="1828800"/>
            <a:ext cx="6159500" cy="406400"/>
            <a:chOff x="967" y="1152"/>
            <a:chExt cx="3880" cy="256"/>
          </a:xfrm>
        </p:grpSpPr>
        <p:sp>
          <p:nvSpPr>
            <p:cNvPr id="101462" name="Text Box 86">
              <a:extLst>
                <a:ext uri="{FF2B5EF4-FFF2-40B4-BE49-F238E27FC236}">
                  <a16:creationId xmlns:a16="http://schemas.microsoft.com/office/drawing/2014/main" id="{CF4FBE54-427F-471F-B7E0-6459D0215D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67" y="1177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ko-KR">
                  <a:solidFill>
                    <a:schemeClr val="tx2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2001</a:t>
              </a:r>
            </a:p>
          </p:txBody>
        </p:sp>
        <p:sp>
          <p:nvSpPr>
            <p:cNvPr id="101463" name="Text Box 87">
              <a:extLst>
                <a:ext uri="{FF2B5EF4-FFF2-40B4-BE49-F238E27FC236}">
                  <a16:creationId xmlns:a16="http://schemas.microsoft.com/office/drawing/2014/main" id="{A255B524-FEEA-4BBC-822F-7093D22B9AA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72" y="1177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ko-KR">
                  <a:solidFill>
                    <a:schemeClr val="tx2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2002</a:t>
              </a:r>
            </a:p>
          </p:txBody>
        </p:sp>
        <p:sp>
          <p:nvSpPr>
            <p:cNvPr id="101464" name="Text Box 88">
              <a:extLst>
                <a:ext uri="{FF2B5EF4-FFF2-40B4-BE49-F238E27FC236}">
                  <a16:creationId xmlns:a16="http://schemas.microsoft.com/office/drawing/2014/main" id="{E135406E-BB74-47C6-9499-1F5EE6CE411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172" y="1177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ko-KR">
                  <a:solidFill>
                    <a:schemeClr val="tx2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2003</a:t>
              </a:r>
            </a:p>
          </p:txBody>
        </p:sp>
        <p:sp>
          <p:nvSpPr>
            <p:cNvPr id="101465" name="Text Box 89">
              <a:extLst>
                <a:ext uri="{FF2B5EF4-FFF2-40B4-BE49-F238E27FC236}">
                  <a16:creationId xmlns:a16="http://schemas.microsoft.com/office/drawing/2014/main" id="{A7745773-CB2A-4905-964E-8183BF4CCC3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75" y="1152"/>
              <a:ext cx="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ko-KR" sz="2000" b="1">
                  <a:solidFill>
                    <a:schemeClr val="tx2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2004</a:t>
              </a:r>
            </a:p>
          </p:txBody>
        </p:sp>
        <p:cxnSp>
          <p:nvCxnSpPr>
            <p:cNvPr id="101466" name="AutoShape 90">
              <a:extLst>
                <a:ext uri="{FF2B5EF4-FFF2-40B4-BE49-F238E27FC236}">
                  <a16:creationId xmlns:a16="http://schemas.microsoft.com/office/drawing/2014/main" id="{219AA4FE-74EF-4622-B7D5-EFF2EB6A3E2F}"/>
                </a:ext>
              </a:extLst>
            </p:cNvPr>
            <p:cNvCxnSpPr>
              <a:cxnSpLocks noChangeShapeType="1"/>
              <a:stCxn id="101462" idx="3"/>
              <a:endCxn id="101463" idx="1"/>
            </p:cNvCxnSpPr>
            <p:nvPr/>
          </p:nvCxnSpPr>
          <p:spPr bwMode="gray">
            <a:xfrm>
              <a:off x="1451" y="1293"/>
              <a:ext cx="621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467" name="AutoShape 91">
              <a:extLst>
                <a:ext uri="{FF2B5EF4-FFF2-40B4-BE49-F238E27FC236}">
                  <a16:creationId xmlns:a16="http://schemas.microsoft.com/office/drawing/2014/main" id="{1CD1F354-73DA-41BB-97E4-B18E6C539C45}"/>
                </a:ext>
              </a:extLst>
            </p:cNvPr>
            <p:cNvCxnSpPr>
              <a:cxnSpLocks noChangeShapeType="1"/>
              <a:stCxn id="101463" idx="3"/>
              <a:endCxn id="101464" idx="1"/>
            </p:cNvCxnSpPr>
            <p:nvPr/>
          </p:nvCxnSpPr>
          <p:spPr bwMode="gray">
            <a:xfrm>
              <a:off x="2556" y="1293"/>
              <a:ext cx="616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468" name="AutoShape 92">
              <a:extLst>
                <a:ext uri="{FF2B5EF4-FFF2-40B4-BE49-F238E27FC236}">
                  <a16:creationId xmlns:a16="http://schemas.microsoft.com/office/drawing/2014/main" id="{7C139B7B-E07C-485B-89AC-8DEA1AFB4AF9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>
              <a:off x="3656" y="1296"/>
              <a:ext cx="616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7622915B-10B0-4119-94B3-A07784F3E387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485900" y="209550"/>
            <a:ext cx="7391400" cy="563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>
                <a:ea typeface="굴림" panose="020B0600000101010101" pitchFamily="50" charset="-127"/>
              </a:rPr>
              <a:t>Progress Diagram</a:t>
            </a:r>
          </a:p>
        </p:txBody>
      </p:sp>
      <p:grpSp>
        <p:nvGrpSpPr>
          <p:cNvPr id="102403" name="Group 3">
            <a:extLst>
              <a:ext uri="{FF2B5EF4-FFF2-40B4-BE49-F238E27FC236}">
                <a16:creationId xmlns:a16="http://schemas.microsoft.com/office/drawing/2014/main" id="{16559378-A19E-4595-8968-7B22187058FD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133600"/>
            <a:ext cx="6858000" cy="3429000"/>
            <a:chOff x="528" y="1200"/>
            <a:chExt cx="4752" cy="2352"/>
          </a:xfrm>
        </p:grpSpPr>
        <p:sp>
          <p:nvSpPr>
            <p:cNvPr id="102404" name="AutoShape 4">
              <a:extLst>
                <a:ext uri="{FF2B5EF4-FFF2-40B4-BE49-F238E27FC236}">
                  <a16:creationId xmlns:a16="http://schemas.microsoft.com/office/drawing/2014/main" id="{2FEA9056-0280-4B04-AD2E-2E2BDA03125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04" y="1728"/>
              <a:ext cx="1776" cy="1824"/>
            </a:xfrm>
            <a:prstGeom prst="chevron">
              <a:avLst>
                <a:gd name="adj" fmla="val 16468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2405" name="AutoShape 5">
              <a:extLst>
                <a:ext uri="{FF2B5EF4-FFF2-40B4-BE49-F238E27FC236}">
                  <a16:creationId xmlns:a16="http://schemas.microsoft.com/office/drawing/2014/main" id="{4B82A6B4-CBBB-4247-BF58-8753A4ADF7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16" y="1728"/>
              <a:ext cx="1872" cy="1824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2406" name="AutoShape 6">
              <a:extLst>
                <a:ext uri="{FF2B5EF4-FFF2-40B4-BE49-F238E27FC236}">
                  <a16:creationId xmlns:a16="http://schemas.microsoft.com/office/drawing/2014/main" id="{2775ED6C-D77A-46C6-B4AF-266D8EDFD8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8" y="1728"/>
              <a:ext cx="1872" cy="1824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2407" name="AutoShape 7">
              <a:extLst>
                <a:ext uri="{FF2B5EF4-FFF2-40B4-BE49-F238E27FC236}">
                  <a16:creationId xmlns:a16="http://schemas.microsoft.com/office/drawing/2014/main" id="{79C2CCB5-4E08-41F1-9DFF-D2A7DB83C2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2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ko-KR" sz="2000" b="1">
                  <a:solidFill>
                    <a:srgbClr val="FFFFFF"/>
                  </a:solidFill>
                  <a:ea typeface="굴림" panose="020B0600000101010101" pitchFamily="50" charset="-127"/>
                </a:rPr>
                <a:t>Phase 1</a:t>
              </a:r>
            </a:p>
          </p:txBody>
        </p:sp>
        <p:sp>
          <p:nvSpPr>
            <p:cNvPr id="102408" name="AutoShape 8">
              <a:extLst>
                <a:ext uri="{FF2B5EF4-FFF2-40B4-BE49-F238E27FC236}">
                  <a16:creationId xmlns:a16="http://schemas.microsoft.com/office/drawing/2014/main" id="{A56586E0-0CDF-46E2-ABD1-F57203094E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33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ko-KR" sz="2000" b="1">
                  <a:solidFill>
                    <a:srgbClr val="FFFFFF"/>
                  </a:solidFill>
                  <a:ea typeface="굴림" panose="020B0600000101010101" pitchFamily="50" charset="-127"/>
                </a:rPr>
                <a:t>Phase 2</a:t>
              </a:r>
            </a:p>
          </p:txBody>
        </p:sp>
        <p:sp>
          <p:nvSpPr>
            <p:cNvPr id="102409" name="AutoShape 9">
              <a:extLst>
                <a:ext uri="{FF2B5EF4-FFF2-40B4-BE49-F238E27FC236}">
                  <a16:creationId xmlns:a16="http://schemas.microsoft.com/office/drawing/2014/main" id="{9E1D5A71-AF20-4CA4-814A-9B8104DA5B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00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ko-KR" sz="2000" b="1">
                  <a:solidFill>
                    <a:srgbClr val="FFFFFF"/>
                  </a:solidFill>
                  <a:ea typeface="굴림" panose="020B0600000101010101" pitchFamily="50" charset="-127"/>
                </a:rPr>
                <a:t>Phase 3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5735627C-C35A-4AAC-A444-D9517FAFBB8C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485900" y="209550"/>
            <a:ext cx="7391400" cy="563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>
                <a:ea typeface="굴림" panose="020B0600000101010101" pitchFamily="50" charset="-127"/>
              </a:rPr>
              <a:t>Block Diagram</a:t>
            </a:r>
          </a:p>
        </p:txBody>
      </p:sp>
      <p:sp>
        <p:nvSpPr>
          <p:cNvPr id="103427" name="AutoShape 3">
            <a:extLst>
              <a:ext uri="{FF2B5EF4-FFF2-40B4-BE49-F238E27FC236}">
                <a16:creationId xmlns:a16="http://schemas.microsoft.com/office/drawing/2014/main" id="{5A4975A9-0BDB-4032-9FF5-32D5FBD4E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563" y="3433763"/>
            <a:ext cx="1620837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428" name="AutoShape 4">
            <a:extLst>
              <a:ext uri="{FF2B5EF4-FFF2-40B4-BE49-F238E27FC236}">
                <a16:creationId xmlns:a16="http://schemas.microsoft.com/office/drawing/2014/main" id="{4497CE45-F12B-4B9D-BA88-B5A3C370D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13" y="3433763"/>
            <a:ext cx="1611312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429" name="AutoShape 5">
            <a:extLst>
              <a:ext uri="{FF2B5EF4-FFF2-40B4-BE49-F238E27FC236}">
                <a16:creationId xmlns:a16="http://schemas.microsoft.com/office/drawing/2014/main" id="{5057442E-B678-4DFB-9C3B-8AEAC5D5E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3433763"/>
            <a:ext cx="1563687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430" name="AutoShape 6">
            <a:extLst>
              <a:ext uri="{FF2B5EF4-FFF2-40B4-BE49-F238E27FC236}">
                <a16:creationId xmlns:a16="http://schemas.microsoft.com/office/drawing/2014/main" id="{C422C9C0-B20C-4535-81F4-74A485354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433763"/>
            <a:ext cx="1620838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103431" name="Group 7">
            <a:extLst>
              <a:ext uri="{FF2B5EF4-FFF2-40B4-BE49-F238E27FC236}">
                <a16:creationId xmlns:a16="http://schemas.microsoft.com/office/drawing/2014/main" id="{6BFE5C46-29C1-4E39-8592-62128F75CFE1}"/>
              </a:ext>
            </a:extLst>
          </p:cNvPr>
          <p:cNvGrpSpPr>
            <a:grpSpLocks/>
          </p:cNvGrpSpPr>
          <p:nvPr/>
        </p:nvGrpSpPr>
        <p:grpSpPr bwMode="auto">
          <a:xfrm>
            <a:off x="1287463" y="2057400"/>
            <a:ext cx="5895975" cy="936625"/>
            <a:chOff x="624" y="1152"/>
            <a:chExt cx="4080" cy="720"/>
          </a:xfrm>
        </p:grpSpPr>
        <p:sp>
          <p:nvSpPr>
            <p:cNvPr id="103432" name="Rectangle 8">
              <a:extLst>
                <a:ext uri="{FF2B5EF4-FFF2-40B4-BE49-F238E27FC236}">
                  <a16:creationId xmlns:a16="http://schemas.microsoft.com/office/drawing/2014/main" id="{4C79A6DA-511E-4D03-A901-F1F811EB974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grpSp>
          <p:nvGrpSpPr>
            <p:cNvPr id="103433" name="Group 9">
              <a:extLst>
                <a:ext uri="{FF2B5EF4-FFF2-40B4-BE49-F238E27FC236}">
                  <a16:creationId xmlns:a16="http://schemas.microsoft.com/office/drawing/2014/main" id="{B8327499-584A-4A20-9D81-C027C72A58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103434" name="Oval 10">
                <a:extLst>
                  <a:ext uri="{FF2B5EF4-FFF2-40B4-BE49-F238E27FC236}">
                    <a16:creationId xmlns:a16="http://schemas.microsoft.com/office/drawing/2014/main" id="{48C24297-0DAF-4788-922A-02415041DAA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3435" name="Rectangle 11">
                <a:extLst>
                  <a:ext uri="{FF2B5EF4-FFF2-40B4-BE49-F238E27FC236}">
                    <a16:creationId xmlns:a16="http://schemas.microsoft.com/office/drawing/2014/main" id="{6509D882-6103-4C72-96F3-A2D58C37CD6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3436" name="Oval 12">
                <a:extLst>
                  <a:ext uri="{FF2B5EF4-FFF2-40B4-BE49-F238E27FC236}">
                    <a16:creationId xmlns:a16="http://schemas.microsoft.com/office/drawing/2014/main" id="{8DC9C777-EB8D-4550-96BF-4C67DEB32F9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3437" name="Oval 13">
                <a:extLst>
                  <a:ext uri="{FF2B5EF4-FFF2-40B4-BE49-F238E27FC236}">
                    <a16:creationId xmlns:a16="http://schemas.microsoft.com/office/drawing/2014/main" id="{C904C5C5-59E2-4BFE-8262-3C0F1A08AB9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03438" name="Rectangle 14">
              <a:extLst>
                <a:ext uri="{FF2B5EF4-FFF2-40B4-BE49-F238E27FC236}">
                  <a16:creationId xmlns:a16="http://schemas.microsoft.com/office/drawing/2014/main" id="{430A3AD5-E549-4774-BAFF-226FEC59555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grpSp>
          <p:nvGrpSpPr>
            <p:cNvPr id="103439" name="Group 15">
              <a:extLst>
                <a:ext uri="{FF2B5EF4-FFF2-40B4-BE49-F238E27FC236}">
                  <a16:creationId xmlns:a16="http://schemas.microsoft.com/office/drawing/2014/main" id="{8BBC5411-8967-4B56-BBB7-1B7FFA4887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103440" name="Oval 16">
                <a:extLst>
                  <a:ext uri="{FF2B5EF4-FFF2-40B4-BE49-F238E27FC236}">
                    <a16:creationId xmlns:a16="http://schemas.microsoft.com/office/drawing/2014/main" id="{86A8B1F9-C05C-4BAA-AFAF-719A8568E7B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3441" name="Rectangle 17">
                <a:extLst>
                  <a:ext uri="{FF2B5EF4-FFF2-40B4-BE49-F238E27FC236}">
                    <a16:creationId xmlns:a16="http://schemas.microsoft.com/office/drawing/2014/main" id="{7B42DAE5-940F-4513-A6B8-2A21730DC72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3442" name="Oval 18">
                <a:extLst>
                  <a:ext uri="{FF2B5EF4-FFF2-40B4-BE49-F238E27FC236}">
                    <a16:creationId xmlns:a16="http://schemas.microsoft.com/office/drawing/2014/main" id="{F173F1E9-63CE-440B-910E-553D5617491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3443" name="Oval 19">
                <a:extLst>
                  <a:ext uri="{FF2B5EF4-FFF2-40B4-BE49-F238E27FC236}">
                    <a16:creationId xmlns:a16="http://schemas.microsoft.com/office/drawing/2014/main" id="{80F84112-24F7-4A31-92DD-2DCD6B23DF1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03444" name="Rectangle 20">
              <a:extLst>
                <a:ext uri="{FF2B5EF4-FFF2-40B4-BE49-F238E27FC236}">
                  <a16:creationId xmlns:a16="http://schemas.microsoft.com/office/drawing/2014/main" id="{053B413A-20EE-4399-886C-CC0F8E7E81C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grpSp>
          <p:nvGrpSpPr>
            <p:cNvPr id="103445" name="Group 21">
              <a:extLst>
                <a:ext uri="{FF2B5EF4-FFF2-40B4-BE49-F238E27FC236}">
                  <a16:creationId xmlns:a16="http://schemas.microsoft.com/office/drawing/2014/main" id="{E1D6A7B9-57B5-4C5D-A355-806D616CE9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103446" name="Oval 22">
                <a:extLst>
                  <a:ext uri="{FF2B5EF4-FFF2-40B4-BE49-F238E27FC236}">
                    <a16:creationId xmlns:a16="http://schemas.microsoft.com/office/drawing/2014/main" id="{C2FCC32A-68A3-4429-89ED-DE5B18C5E51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3447" name="Rectangle 23">
                <a:extLst>
                  <a:ext uri="{FF2B5EF4-FFF2-40B4-BE49-F238E27FC236}">
                    <a16:creationId xmlns:a16="http://schemas.microsoft.com/office/drawing/2014/main" id="{596E3E95-4088-48EB-A6FA-651D7EF2482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3448" name="Oval 24">
                <a:extLst>
                  <a:ext uri="{FF2B5EF4-FFF2-40B4-BE49-F238E27FC236}">
                    <a16:creationId xmlns:a16="http://schemas.microsoft.com/office/drawing/2014/main" id="{3F676818-A047-4774-94E8-939C631C1EE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3449" name="Oval 25">
                <a:extLst>
                  <a:ext uri="{FF2B5EF4-FFF2-40B4-BE49-F238E27FC236}">
                    <a16:creationId xmlns:a16="http://schemas.microsoft.com/office/drawing/2014/main" id="{09BEE145-8F41-4536-8379-A0A1DED3541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03450" name="Rectangle 26">
              <a:extLst>
                <a:ext uri="{FF2B5EF4-FFF2-40B4-BE49-F238E27FC236}">
                  <a16:creationId xmlns:a16="http://schemas.microsoft.com/office/drawing/2014/main" id="{BA3DE64D-5D19-4836-B69D-77F3973BFEB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</p:grpSp>
      <p:sp>
        <p:nvSpPr>
          <p:cNvPr id="103451" name="Rectangle 27">
            <a:extLst>
              <a:ext uri="{FF2B5EF4-FFF2-40B4-BE49-F238E27FC236}">
                <a16:creationId xmlns:a16="http://schemas.microsoft.com/office/drawing/2014/main" id="{61898BB1-A745-4846-B818-3559EDB3A1B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41450" y="2359025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rgbClr val="FFFFFF"/>
                </a:solidFill>
                <a:ea typeface="굴림" panose="020B0600000101010101" pitchFamily="50" charset="-127"/>
              </a:rPr>
              <a:t>TEXT</a:t>
            </a:r>
          </a:p>
        </p:txBody>
      </p:sp>
      <p:sp>
        <p:nvSpPr>
          <p:cNvPr id="103452" name="Rectangle 28">
            <a:extLst>
              <a:ext uri="{FF2B5EF4-FFF2-40B4-BE49-F238E27FC236}">
                <a16:creationId xmlns:a16="http://schemas.microsoft.com/office/drawing/2014/main" id="{D8ABAB91-F2A8-4F62-B91A-210B6769D6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36900" y="2359025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rgbClr val="FFFFFF"/>
                </a:solidFill>
                <a:ea typeface="굴림" panose="020B0600000101010101" pitchFamily="50" charset="-127"/>
              </a:rPr>
              <a:t>TEXT</a:t>
            </a:r>
          </a:p>
        </p:txBody>
      </p:sp>
      <p:sp>
        <p:nvSpPr>
          <p:cNvPr id="103453" name="Rectangle 29">
            <a:extLst>
              <a:ext uri="{FF2B5EF4-FFF2-40B4-BE49-F238E27FC236}">
                <a16:creationId xmlns:a16="http://schemas.microsoft.com/office/drawing/2014/main" id="{5F938595-D818-439E-A428-37179550B3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83125" y="2359025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rgbClr val="FFFFFF"/>
                </a:solidFill>
                <a:ea typeface="굴림" panose="020B0600000101010101" pitchFamily="50" charset="-127"/>
              </a:rPr>
              <a:t>TEXT</a:t>
            </a:r>
          </a:p>
        </p:txBody>
      </p:sp>
      <p:sp>
        <p:nvSpPr>
          <p:cNvPr id="103454" name="Rectangle 30">
            <a:extLst>
              <a:ext uri="{FF2B5EF4-FFF2-40B4-BE49-F238E27FC236}">
                <a16:creationId xmlns:a16="http://schemas.microsoft.com/office/drawing/2014/main" id="{22225757-D554-4E4E-8516-67E697B383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78575" y="2359025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rgbClr val="FFFFFF"/>
                </a:solidFill>
                <a:ea typeface="굴림" panose="020B0600000101010101" pitchFamily="50" charset="-127"/>
              </a:rPr>
              <a:t>TEXT</a:t>
            </a:r>
          </a:p>
        </p:txBody>
      </p:sp>
      <p:sp>
        <p:nvSpPr>
          <p:cNvPr id="103455" name="Rectangle 31">
            <a:extLst>
              <a:ext uri="{FF2B5EF4-FFF2-40B4-BE49-F238E27FC236}">
                <a16:creationId xmlns:a16="http://schemas.microsoft.com/office/drawing/2014/main" id="{36900C9C-FD8E-4373-9AC5-506FD9D7E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65125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  <a:ea typeface="굴림" panose="020B0600000101010101" pitchFamily="50" charset="-127"/>
              </a:rPr>
              <a:t>TEXT</a:t>
            </a:r>
          </a:p>
        </p:txBody>
      </p:sp>
      <p:sp>
        <p:nvSpPr>
          <p:cNvPr id="103456" name="Rectangle 32">
            <a:extLst>
              <a:ext uri="{FF2B5EF4-FFF2-40B4-BE49-F238E27FC236}">
                <a16:creationId xmlns:a16="http://schemas.microsoft.com/office/drawing/2014/main" id="{402C35FA-A3AB-44DC-BD6E-2BB01F3D1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365125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  <a:ea typeface="굴림" panose="020B0600000101010101" pitchFamily="50" charset="-127"/>
              </a:rPr>
              <a:t>TEXT</a:t>
            </a:r>
          </a:p>
        </p:txBody>
      </p:sp>
      <p:sp>
        <p:nvSpPr>
          <p:cNvPr id="103457" name="Rectangle 33">
            <a:extLst>
              <a:ext uri="{FF2B5EF4-FFF2-40B4-BE49-F238E27FC236}">
                <a16:creationId xmlns:a16="http://schemas.microsoft.com/office/drawing/2014/main" id="{428F4306-82CF-4FA1-AC91-6B0C2B8C0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7113" y="365125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  <a:ea typeface="굴림" panose="020B0600000101010101" pitchFamily="50" charset="-127"/>
              </a:rPr>
              <a:t>TEXT</a:t>
            </a:r>
          </a:p>
        </p:txBody>
      </p:sp>
      <p:sp>
        <p:nvSpPr>
          <p:cNvPr id="103458" name="Rectangle 34">
            <a:extLst>
              <a:ext uri="{FF2B5EF4-FFF2-40B4-BE49-F238E27FC236}">
                <a16:creationId xmlns:a16="http://schemas.microsoft.com/office/drawing/2014/main" id="{B6E5D7CD-394B-4A7C-AA67-D8690B175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563" y="365125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  <a:ea typeface="굴림" panose="020B0600000101010101" pitchFamily="50" charset="-127"/>
              </a:rPr>
              <a:t>TEXT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B60F61B7-F785-494B-BF58-D2F824B53FE6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485900" y="209550"/>
            <a:ext cx="7391400" cy="563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>
                <a:ea typeface="굴림" panose="020B0600000101010101" pitchFamily="50" charset="-127"/>
              </a:rPr>
              <a:t>Table</a:t>
            </a:r>
          </a:p>
        </p:txBody>
      </p:sp>
      <p:graphicFrame>
        <p:nvGraphicFramePr>
          <p:cNvPr id="104517" name="Group 69">
            <a:extLst>
              <a:ext uri="{FF2B5EF4-FFF2-40B4-BE49-F238E27FC236}">
                <a16:creationId xmlns:a16="http://schemas.microsoft.com/office/drawing/2014/main" id="{06DE435A-5408-4343-8865-95D8F59260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35063" y="2366963"/>
          <a:ext cx="7040562" cy="3124200"/>
        </p:xfrm>
        <a:graphic>
          <a:graphicData uri="http://schemas.openxmlformats.org/drawingml/2006/table">
            <a:tbl>
              <a:tblPr/>
              <a:tblGrid>
                <a:gridCol w="1587500">
                  <a:extLst>
                    <a:ext uri="{9D8B030D-6E8A-4147-A177-3AD203B41FA5}">
                      <a16:colId xmlns:a16="http://schemas.microsoft.com/office/drawing/2014/main" val="4095934439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1529986425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3813627840"/>
                    </a:ext>
                  </a:extLst>
                </a:gridCol>
                <a:gridCol w="1084262">
                  <a:extLst>
                    <a:ext uri="{9D8B030D-6E8A-4147-A177-3AD203B41FA5}">
                      <a16:colId xmlns:a16="http://schemas.microsoft.com/office/drawing/2014/main" val="1947257160"/>
                    </a:ext>
                  </a:extLst>
                </a:gridCol>
                <a:gridCol w="1090613">
                  <a:extLst>
                    <a:ext uri="{9D8B030D-6E8A-4147-A177-3AD203B41FA5}">
                      <a16:colId xmlns:a16="http://schemas.microsoft.com/office/drawing/2014/main" val="1818120498"/>
                    </a:ext>
                  </a:extLst>
                </a:gridCol>
                <a:gridCol w="1084262">
                  <a:extLst>
                    <a:ext uri="{9D8B030D-6E8A-4147-A177-3AD203B41FA5}">
                      <a16:colId xmlns:a16="http://schemas.microsoft.com/office/drawing/2014/main" val="2062323438"/>
                    </a:ext>
                  </a:extLst>
                </a:gridCol>
              </a:tblGrid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휴먼새내기체" pitchFamily="18" charset="-127"/>
                        <a:ea typeface="굴림" panose="020B0600000101010101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87982"/>
                  </a:ext>
                </a:extLst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44267"/>
                  </a:ext>
                </a:extLst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37690"/>
                  </a:ext>
                </a:extLst>
              </a:tr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288032"/>
                  </a:ext>
                </a:extLst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906579"/>
                  </a:ext>
                </a:extLst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926187"/>
                  </a:ext>
                </a:extLst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휴먼새내기체" pitchFamily="18" charset="-127"/>
                          <a:ea typeface="휴먼새내기체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새내기체" pitchFamily="18" charset="-127"/>
                          <a:ea typeface="굴림" panose="020B0600000101010101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779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009313E0-3EF0-4696-9FF9-3E2820A29A14}"/>
              </a:ext>
            </a:extLst>
          </p:cNvPr>
          <p:cNvSpPr>
            <a:spLocks noChangeArrowheads="1"/>
          </p:cNvSpPr>
          <p:nvPr>
            <p:ph type="ctrTitle"/>
          </p:nvPr>
        </p:nvSpPr>
        <p:spPr bwMode="auto">
          <a:xfrm>
            <a:off x="2209800" y="1758950"/>
            <a:ext cx="4695825" cy="1012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ko-KR" altLang="en-US" sz="7600">
                <a:solidFill>
                  <a:schemeClr val="tx1"/>
                </a:solidFill>
              </a:rPr>
              <a:t>정책 간담회</a:t>
            </a:r>
          </a:p>
        </p:txBody>
      </p:sp>
      <p:sp>
        <p:nvSpPr>
          <p:cNvPr id="119811" name="Text Box 3">
            <a:extLst>
              <a:ext uri="{FF2B5EF4-FFF2-40B4-BE49-F238E27FC236}">
                <a16:creationId xmlns:a16="http://schemas.microsoft.com/office/drawing/2014/main" id="{8CE3297F-36E0-43A3-9B4E-B6F70E27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290638"/>
            <a:ext cx="56515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2500" b="1" i="1">
                <a:latin typeface="휴먼새내기체" pitchFamily="18" charset="-127"/>
                <a:ea typeface="휴먼새내기체" pitchFamily="18" charset="-127"/>
              </a:rPr>
              <a:t>도축수수료 하한가에 대한 연구발표 및 협의 </a:t>
            </a:r>
          </a:p>
        </p:txBody>
      </p:sp>
      <p:sp>
        <p:nvSpPr>
          <p:cNvPr id="119812" name="Text Box 4">
            <a:extLst>
              <a:ext uri="{FF2B5EF4-FFF2-40B4-BE49-F238E27FC236}">
                <a16:creationId xmlns:a16="http://schemas.microsoft.com/office/drawing/2014/main" id="{845DBD2D-3C60-4D49-9A64-4F8610A13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900" y="2932113"/>
            <a:ext cx="132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>
                <a:ea typeface="굴림" panose="020B0600000101010101" pitchFamily="50" charset="-127"/>
              </a:rPr>
              <a:t>2005.12.14</a:t>
            </a:r>
          </a:p>
        </p:txBody>
      </p:sp>
      <p:pic>
        <p:nvPicPr>
          <p:cNvPr id="119813" name="01.wav">
            <a:hlinkClick r:id="" action="ppaction://media"/>
            <a:extLst>
              <a:ext uri="{FF2B5EF4-FFF2-40B4-BE49-F238E27FC236}">
                <a16:creationId xmlns:a16="http://schemas.microsoft.com/office/drawing/2014/main" id="{A222CDEA-5FEF-4D34-875C-DCA40E33BF6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52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4" name="Rectangle 6">
            <a:extLst>
              <a:ext uri="{FF2B5EF4-FFF2-40B4-BE49-F238E27FC236}">
                <a16:creationId xmlns:a16="http://schemas.microsoft.com/office/drawing/2014/main" id="{8B72903B-9772-4CFF-8583-A7C77E0046C1}"/>
              </a:ext>
            </a:extLst>
          </p:cNvPr>
          <p:cNvSpPr>
            <a:spLocks noChangeArrowheads="1"/>
          </p:cNvSpPr>
          <p:nvPr>
            <p:ph type="subTitle" idx="1"/>
          </p:nvPr>
        </p:nvSpPr>
        <p:spPr bwMode="auto">
          <a:xfrm>
            <a:off x="28575" y="6477000"/>
            <a:ext cx="50292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ko-KR" sz="2000" b="1">
                <a:solidFill>
                  <a:schemeClr val="tx2"/>
                </a:solidFill>
                <a:latin typeface="Futura Bk" pitchFamily="34" charset="0"/>
                <a:ea typeface="굴림" panose="020B0600000101010101" pitchFamily="50" charset="-127"/>
              </a:rPr>
              <a:t>www.cleanmeat.or.kr</a:t>
            </a:r>
          </a:p>
        </p:txBody>
      </p:sp>
    </p:spTree>
  </p:cSld>
  <p:clrMapOvr>
    <a:masterClrMapping/>
  </p:clrMapOvr>
  <p:transition spd="slow"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14" fill="hold"/>
                                        <p:tgtEl>
                                          <p:spTgt spid="1198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" dur="3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3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3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3"/>
                </p:tgtEl>
              </p:cMediaNode>
            </p:audio>
          </p:childTnLst>
        </p:cTn>
      </p:par>
    </p:tnLst>
    <p:bldLst>
      <p:bldP spid="119810" grpId="0"/>
      <p:bldP spid="119811" grpId="0"/>
      <p:bldP spid="1198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8519D762-7FDD-47EE-8C1A-31BC8A04540D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381000" y="-76200"/>
            <a:ext cx="82296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>
                <a:ea typeface="굴림" panose="020B0600000101010101" pitchFamily="50" charset="-127"/>
              </a:rPr>
              <a:t>3-D Pie Chart</a:t>
            </a:r>
          </a:p>
        </p:txBody>
      </p:sp>
      <p:sp>
        <p:nvSpPr>
          <p:cNvPr id="117764" name="Oval 4">
            <a:extLst>
              <a:ext uri="{FF2B5EF4-FFF2-40B4-BE49-F238E27FC236}">
                <a16:creationId xmlns:a16="http://schemas.microsoft.com/office/drawing/2014/main" id="{6CBBA31B-D094-4AF2-8E9B-FF2A6AD8848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138363" y="4465638"/>
            <a:ext cx="5562600" cy="1325562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rgbClr val="F7F9F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2075" tIns="46038" rIns="92075" bIns="46038" anchor="ctr"/>
          <a:lstStyle/>
          <a:p>
            <a:endParaRPr lang="ko-KR" altLang="en-US"/>
          </a:p>
        </p:txBody>
      </p:sp>
      <p:sp>
        <p:nvSpPr>
          <p:cNvPr id="117765" name="Oval 5">
            <a:extLst>
              <a:ext uri="{FF2B5EF4-FFF2-40B4-BE49-F238E27FC236}">
                <a16:creationId xmlns:a16="http://schemas.microsoft.com/office/drawing/2014/main" id="{6EA63944-0FC1-4E8B-A611-FC8845F65B66}"/>
              </a:ext>
            </a:extLst>
          </p:cNvPr>
          <p:cNvSpPr>
            <a:spLocks noChangeArrowheads="1"/>
          </p:cNvSpPr>
          <p:nvPr/>
        </p:nvSpPr>
        <p:spPr bwMode="ltGray">
          <a:xfrm rot="-998297">
            <a:off x="1412875" y="2352675"/>
            <a:ext cx="5762625" cy="3016250"/>
          </a:xfrm>
          <a:prstGeom prst="ellipse">
            <a:avLst/>
          </a:prstGeom>
          <a:gradFill rotWithShape="0">
            <a:gsLst>
              <a:gs pos="0">
                <a:srgbClr val="808080"/>
              </a:gs>
              <a:gs pos="50000">
                <a:srgbClr val="808080">
                  <a:gamma/>
                  <a:tint val="63529"/>
                  <a:invGamma/>
                </a:srgbClr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7766" name="Oval 6">
            <a:extLst>
              <a:ext uri="{FF2B5EF4-FFF2-40B4-BE49-F238E27FC236}">
                <a16:creationId xmlns:a16="http://schemas.microsoft.com/office/drawing/2014/main" id="{A45206ED-8513-428C-A0BC-37042AA819DE}"/>
              </a:ext>
            </a:extLst>
          </p:cNvPr>
          <p:cNvSpPr>
            <a:spLocks noChangeArrowheads="1"/>
          </p:cNvSpPr>
          <p:nvPr/>
        </p:nvSpPr>
        <p:spPr bwMode="ltGray">
          <a:xfrm rot="-998297">
            <a:off x="1470025" y="2190750"/>
            <a:ext cx="5562600" cy="2922588"/>
          </a:xfrm>
          <a:prstGeom prst="ellipse">
            <a:avLst/>
          </a:prstGeom>
          <a:gradFill rotWithShape="1">
            <a:gsLst>
              <a:gs pos="0">
                <a:srgbClr val="2791BB"/>
              </a:gs>
              <a:gs pos="100000">
                <a:srgbClr val="2791BB">
                  <a:gamma/>
                  <a:shade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7767" name="Arc 7">
            <a:extLst>
              <a:ext uri="{FF2B5EF4-FFF2-40B4-BE49-F238E27FC236}">
                <a16:creationId xmlns:a16="http://schemas.microsoft.com/office/drawing/2014/main" id="{18935BD0-6A15-4A7C-A4BA-829497FC2209}"/>
              </a:ext>
            </a:extLst>
          </p:cNvPr>
          <p:cNvSpPr>
            <a:spLocks/>
          </p:cNvSpPr>
          <p:nvPr/>
        </p:nvSpPr>
        <p:spPr bwMode="gray">
          <a:xfrm rot="-998297">
            <a:off x="4125913" y="2079625"/>
            <a:ext cx="2849562" cy="1966913"/>
          </a:xfrm>
          <a:custGeom>
            <a:avLst/>
            <a:gdLst>
              <a:gd name="G0" fmla="+- 0 0 0"/>
              <a:gd name="G1" fmla="+- 17105 0 0"/>
              <a:gd name="G2" fmla="+- 21600 0 0"/>
              <a:gd name="T0" fmla="*/ 13190 w 21600"/>
              <a:gd name="T1" fmla="*/ 0 h 29046"/>
              <a:gd name="T2" fmla="*/ 17999 w 21600"/>
              <a:gd name="T3" fmla="*/ 29046 h 29046"/>
              <a:gd name="T4" fmla="*/ 0 w 21600"/>
              <a:gd name="T5" fmla="*/ 17105 h 29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46" fill="none" extrusionOk="0">
                <a:moveTo>
                  <a:pt x="13190" y="-1"/>
                </a:moveTo>
                <a:cubicBezTo>
                  <a:pt x="18493" y="4089"/>
                  <a:pt x="21600" y="10407"/>
                  <a:pt x="21600" y="17105"/>
                </a:cubicBezTo>
                <a:cubicBezTo>
                  <a:pt x="21600" y="21352"/>
                  <a:pt x="20347" y="25506"/>
                  <a:pt x="17999" y="29046"/>
                </a:cubicBezTo>
              </a:path>
              <a:path w="21600" h="29046" stroke="0" extrusionOk="0">
                <a:moveTo>
                  <a:pt x="13190" y="-1"/>
                </a:moveTo>
                <a:cubicBezTo>
                  <a:pt x="18493" y="4089"/>
                  <a:pt x="21600" y="10407"/>
                  <a:pt x="21600" y="17105"/>
                </a:cubicBezTo>
                <a:cubicBezTo>
                  <a:pt x="21600" y="21352"/>
                  <a:pt x="20347" y="25506"/>
                  <a:pt x="17999" y="29046"/>
                </a:cubicBezTo>
                <a:lnTo>
                  <a:pt x="0" y="17105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3529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7768" name="Arc 8">
            <a:extLst>
              <a:ext uri="{FF2B5EF4-FFF2-40B4-BE49-F238E27FC236}">
                <a16:creationId xmlns:a16="http://schemas.microsoft.com/office/drawing/2014/main" id="{BFCFDA98-087A-4308-BA97-6B84F0B47072}"/>
              </a:ext>
            </a:extLst>
          </p:cNvPr>
          <p:cNvSpPr>
            <a:spLocks/>
          </p:cNvSpPr>
          <p:nvPr/>
        </p:nvSpPr>
        <p:spPr bwMode="gray">
          <a:xfrm rot="20601703" flipH="1">
            <a:off x="1714500" y="3954463"/>
            <a:ext cx="3281363" cy="1476375"/>
          </a:xfrm>
          <a:custGeom>
            <a:avLst/>
            <a:gdLst>
              <a:gd name="G0" fmla="+- 3659 0 0"/>
              <a:gd name="G1" fmla="+- 0 0 0"/>
              <a:gd name="G2" fmla="+- 21600 0 0"/>
              <a:gd name="T0" fmla="*/ 25114 w 25114"/>
              <a:gd name="T1" fmla="*/ 2497 h 21600"/>
              <a:gd name="T2" fmla="*/ 0 w 25114"/>
              <a:gd name="T3" fmla="*/ 21288 h 21600"/>
              <a:gd name="T4" fmla="*/ 3659 w 2511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114" h="21600" fill="none" extrusionOk="0">
                <a:moveTo>
                  <a:pt x="25114" y="2497"/>
                </a:moveTo>
                <a:cubicBezTo>
                  <a:pt x="23846" y="13386"/>
                  <a:pt x="14622" y="21600"/>
                  <a:pt x="3659" y="21600"/>
                </a:cubicBezTo>
                <a:cubicBezTo>
                  <a:pt x="2432" y="21600"/>
                  <a:pt x="1208" y="21495"/>
                  <a:pt x="0" y="21287"/>
                </a:cubicBezTo>
              </a:path>
              <a:path w="25114" h="21600" stroke="0" extrusionOk="0">
                <a:moveTo>
                  <a:pt x="25114" y="2497"/>
                </a:moveTo>
                <a:cubicBezTo>
                  <a:pt x="23846" y="13386"/>
                  <a:pt x="14622" y="21600"/>
                  <a:pt x="3659" y="21600"/>
                </a:cubicBezTo>
                <a:cubicBezTo>
                  <a:pt x="2432" y="21600"/>
                  <a:pt x="1208" y="21495"/>
                  <a:pt x="0" y="21287"/>
                </a:cubicBezTo>
                <a:lnTo>
                  <a:pt x="3659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7769" name="Arc 9">
            <a:extLst>
              <a:ext uri="{FF2B5EF4-FFF2-40B4-BE49-F238E27FC236}">
                <a16:creationId xmlns:a16="http://schemas.microsoft.com/office/drawing/2014/main" id="{308AF9EF-2303-441F-A4E2-A2B15343EFED}"/>
              </a:ext>
            </a:extLst>
          </p:cNvPr>
          <p:cNvSpPr>
            <a:spLocks/>
          </p:cNvSpPr>
          <p:nvPr/>
        </p:nvSpPr>
        <p:spPr bwMode="gray">
          <a:xfrm rot="-998297">
            <a:off x="2722563" y="2125663"/>
            <a:ext cx="3228975" cy="1417637"/>
          </a:xfrm>
          <a:custGeom>
            <a:avLst/>
            <a:gdLst>
              <a:gd name="G0" fmla="+- 9843 0 0"/>
              <a:gd name="G1" fmla="+- 21600 0 0"/>
              <a:gd name="G2" fmla="+- 21600 0 0"/>
              <a:gd name="T0" fmla="*/ 0 w 24549"/>
              <a:gd name="T1" fmla="*/ 2373 h 21600"/>
              <a:gd name="T2" fmla="*/ 24549 w 24549"/>
              <a:gd name="T3" fmla="*/ 5780 h 21600"/>
              <a:gd name="T4" fmla="*/ 9843 w 2454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549" h="21600" fill="none" extrusionOk="0">
                <a:moveTo>
                  <a:pt x="0" y="2373"/>
                </a:moveTo>
                <a:cubicBezTo>
                  <a:pt x="3046" y="813"/>
                  <a:pt x="6420" y="0"/>
                  <a:pt x="9843" y="0"/>
                </a:cubicBezTo>
                <a:cubicBezTo>
                  <a:pt x="15299" y="0"/>
                  <a:pt x="20553" y="2064"/>
                  <a:pt x="24549" y="5779"/>
                </a:cubicBezTo>
              </a:path>
              <a:path w="24549" h="21600" stroke="0" extrusionOk="0">
                <a:moveTo>
                  <a:pt x="0" y="2373"/>
                </a:moveTo>
                <a:cubicBezTo>
                  <a:pt x="3046" y="813"/>
                  <a:pt x="6420" y="0"/>
                  <a:pt x="9843" y="0"/>
                </a:cubicBezTo>
                <a:cubicBezTo>
                  <a:pt x="15299" y="0"/>
                  <a:pt x="20553" y="2064"/>
                  <a:pt x="24549" y="5779"/>
                </a:cubicBezTo>
                <a:lnTo>
                  <a:pt x="9843" y="2160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42353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7770" name="Arc 10">
            <a:extLst>
              <a:ext uri="{FF2B5EF4-FFF2-40B4-BE49-F238E27FC236}">
                <a16:creationId xmlns:a16="http://schemas.microsoft.com/office/drawing/2014/main" id="{681C53C4-306F-4F0B-89BB-2547973F072C}"/>
              </a:ext>
            </a:extLst>
          </p:cNvPr>
          <p:cNvSpPr>
            <a:spLocks/>
          </p:cNvSpPr>
          <p:nvPr/>
        </p:nvSpPr>
        <p:spPr bwMode="gray">
          <a:xfrm rot="20601703" flipH="1">
            <a:off x="1371600" y="2719388"/>
            <a:ext cx="2851150" cy="2066925"/>
          </a:xfrm>
          <a:custGeom>
            <a:avLst/>
            <a:gdLst>
              <a:gd name="G0" fmla="+- 0 0 0"/>
              <a:gd name="G1" fmla="+- 19945 0 0"/>
              <a:gd name="G2" fmla="+- 21600 0 0"/>
              <a:gd name="T0" fmla="*/ 8292 w 21600"/>
              <a:gd name="T1" fmla="*/ 0 h 30468"/>
              <a:gd name="T2" fmla="*/ 18863 w 21600"/>
              <a:gd name="T3" fmla="*/ 30468 h 30468"/>
              <a:gd name="T4" fmla="*/ 0 w 21600"/>
              <a:gd name="T5" fmla="*/ 19945 h 30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468" fill="none" extrusionOk="0">
                <a:moveTo>
                  <a:pt x="8291" y="0"/>
                </a:moveTo>
                <a:cubicBezTo>
                  <a:pt x="16349" y="3349"/>
                  <a:pt x="21600" y="11218"/>
                  <a:pt x="21600" y="19945"/>
                </a:cubicBezTo>
                <a:cubicBezTo>
                  <a:pt x="21600" y="23628"/>
                  <a:pt x="20657" y="27251"/>
                  <a:pt x="18863" y="30468"/>
                </a:cubicBezTo>
              </a:path>
              <a:path w="21600" h="30468" stroke="0" extrusionOk="0">
                <a:moveTo>
                  <a:pt x="8291" y="0"/>
                </a:moveTo>
                <a:cubicBezTo>
                  <a:pt x="16349" y="3349"/>
                  <a:pt x="21600" y="11218"/>
                  <a:pt x="21600" y="19945"/>
                </a:cubicBezTo>
                <a:cubicBezTo>
                  <a:pt x="21600" y="23628"/>
                  <a:pt x="20657" y="27251"/>
                  <a:pt x="18863" y="30468"/>
                </a:cubicBezTo>
                <a:lnTo>
                  <a:pt x="0" y="19945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7771" name="Oval 11">
            <a:extLst>
              <a:ext uri="{FF2B5EF4-FFF2-40B4-BE49-F238E27FC236}">
                <a16:creationId xmlns:a16="http://schemas.microsoft.com/office/drawing/2014/main" id="{03B84A50-60C7-4096-BFD1-E59F73EE3B17}"/>
              </a:ext>
            </a:extLst>
          </p:cNvPr>
          <p:cNvSpPr>
            <a:spLocks noChangeArrowheads="1"/>
          </p:cNvSpPr>
          <p:nvPr/>
        </p:nvSpPr>
        <p:spPr bwMode="white">
          <a:xfrm rot="-998297">
            <a:off x="2930525" y="2905125"/>
            <a:ext cx="2695575" cy="133985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24314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7772" name="Text Box 12">
            <a:extLst>
              <a:ext uri="{FF2B5EF4-FFF2-40B4-BE49-F238E27FC236}">
                <a16:creationId xmlns:a16="http://schemas.microsoft.com/office/drawing/2014/main" id="{8D48D1BD-98F4-49C8-BE3F-56B9D1D33125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871663" y="3584575"/>
            <a:ext cx="911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b="1">
                <a:solidFill>
                  <a:srgbClr val="FFFFFF"/>
                </a:solidFill>
                <a:latin typeface="Verdana" panose="020B0604030504040204" pitchFamily="34" charset="0"/>
                <a:ea typeface="굴림" panose="020B0600000101010101" pitchFamily="50" charset="-127"/>
              </a:rPr>
              <a:t>Text1</a:t>
            </a:r>
          </a:p>
        </p:txBody>
      </p:sp>
      <p:sp>
        <p:nvSpPr>
          <p:cNvPr id="117773" name="Text Box 13">
            <a:extLst>
              <a:ext uri="{FF2B5EF4-FFF2-40B4-BE49-F238E27FC236}">
                <a16:creationId xmlns:a16="http://schemas.microsoft.com/office/drawing/2014/main" id="{3CC77A53-BA40-429A-8785-BAD2BC4E107A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776663" y="2365375"/>
            <a:ext cx="911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b="1">
                <a:solidFill>
                  <a:srgbClr val="FFFFFF"/>
                </a:solidFill>
                <a:latin typeface="Verdana" panose="020B0604030504040204" pitchFamily="34" charset="0"/>
                <a:ea typeface="굴림" panose="020B0600000101010101" pitchFamily="50" charset="-127"/>
              </a:rPr>
              <a:t>Text2</a:t>
            </a:r>
          </a:p>
        </p:txBody>
      </p:sp>
      <p:sp>
        <p:nvSpPr>
          <p:cNvPr id="117774" name="Text Box 14">
            <a:extLst>
              <a:ext uri="{FF2B5EF4-FFF2-40B4-BE49-F238E27FC236}">
                <a16:creationId xmlns:a16="http://schemas.microsoft.com/office/drawing/2014/main" id="{F191B6ED-3303-44FC-B3E7-8BEDB17F4484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5605463" y="2670175"/>
            <a:ext cx="911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b="1">
                <a:solidFill>
                  <a:srgbClr val="FFFFFF"/>
                </a:solidFill>
                <a:latin typeface="Verdana" panose="020B0604030504040204" pitchFamily="34" charset="0"/>
                <a:ea typeface="굴림" panose="020B0600000101010101" pitchFamily="50" charset="-127"/>
              </a:rPr>
              <a:t>Text3</a:t>
            </a:r>
          </a:p>
        </p:txBody>
      </p:sp>
      <p:sp>
        <p:nvSpPr>
          <p:cNvPr id="117775" name="Text Box 15">
            <a:extLst>
              <a:ext uri="{FF2B5EF4-FFF2-40B4-BE49-F238E27FC236}">
                <a16:creationId xmlns:a16="http://schemas.microsoft.com/office/drawing/2014/main" id="{DDD474B1-45AA-4D74-B3BA-7C777AA4EFBB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090863" y="4575175"/>
            <a:ext cx="911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b="1">
                <a:solidFill>
                  <a:srgbClr val="FFFFFF"/>
                </a:solidFill>
                <a:latin typeface="Verdana" panose="020B0604030504040204" pitchFamily="34" charset="0"/>
                <a:ea typeface="굴림" panose="020B0600000101010101" pitchFamily="50" charset="-127"/>
              </a:rPr>
              <a:t>Text5</a:t>
            </a:r>
          </a:p>
        </p:txBody>
      </p:sp>
      <p:sp>
        <p:nvSpPr>
          <p:cNvPr id="117776" name="Freeform 16">
            <a:extLst>
              <a:ext uri="{FF2B5EF4-FFF2-40B4-BE49-F238E27FC236}">
                <a16:creationId xmlns:a16="http://schemas.microsoft.com/office/drawing/2014/main" id="{4B1BDA43-CAD9-4129-99B9-9389F7A561BF}"/>
              </a:ext>
            </a:extLst>
          </p:cNvPr>
          <p:cNvSpPr>
            <a:spLocks/>
          </p:cNvSpPr>
          <p:nvPr/>
        </p:nvSpPr>
        <p:spPr bwMode="gray">
          <a:xfrm>
            <a:off x="4394200" y="4178300"/>
            <a:ext cx="863600" cy="1079500"/>
          </a:xfrm>
          <a:custGeom>
            <a:avLst/>
            <a:gdLst>
              <a:gd name="T0" fmla="*/ 0 w 544"/>
              <a:gd name="T1" fmla="*/ 16 h 680"/>
              <a:gd name="T2" fmla="*/ 256 w 544"/>
              <a:gd name="T3" fmla="*/ 528 h 680"/>
              <a:gd name="T4" fmla="*/ 264 w 544"/>
              <a:gd name="T5" fmla="*/ 680 h 680"/>
              <a:gd name="T6" fmla="*/ 448 w 544"/>
              <a:gd name="T7" fmla="*/ 624 h 680"/>
              <a:gd name="T8" fmla="*/ 544 w 544"/>
              <a:gd name="T9" fmla="*/ 576 h 680"/>
              <a:gd name="T10" fmla="*/ 112 w 544"/>
              <a:gd name="T11" fmla="*/ 0 h 680"/>
              <a:gd name="T12" fmla="*/ 0 w 544"/>
              <a:gd name="T13" fmla="*/ 16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" h="680">
                <a:moveTo>
                  <a:pt x="0" y="16"/>
                </a:moveTo>
                <a:lnTo>
                  <a:pt x="256" y="528"/>
                </a:lnTo>
                <a:lnTo>
                  <a:pt x="264" y="680"/>
                </a:lnTo>
                <a:lnTo>
                  <a:pt x="448" y="624"/>
                </a:lnTo>
                <a:lnTo>
                  <a:pt x="544" y="576"/>
                </a:lnTo>
                <a:lnTo>
                  <a:pt x="112" y="0"/>
                </a:lnTo>
                <a:lnTo>
                  <a:pt x="0" y="16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19000"/>
                </a:schemeClr>
              </a:gs>
              <a:gs pos="100000">
                <a:schemeClr val="hlink">
                  <a:gamma/>
                  <a:tint val="66667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7777" name="Freeform 17">
            <a:extLst>
              <a:ext uri="{FF2B5EF4-FFF2-40B4-BE49-F238E27FC236}">
                <a16:creationId xmlns:a16="http://schemas.microsoft.com/office/drawing/2014/main" id="{BC0A9217-78C5-4B08-AAC4-8D065C22A563}"/>
              </a:ext>
            </a:extLst>
          </p:cNvPr>
          <p:cNvSpPr>
            <a:spLocks/>
          </p:cNvSpPr>
          <p:nvPr/>
        </p:nvSpPr>
        <p:spPr bwMode="gray">
          <a:xfrm>
            <a:off x="5356225" y="3506788"/>
            <a:ext cx="1773238" cy="1776412"/>
          </a:xfrm>
          <a:custGeom>
            <a:avLst/>
            <a:gdLst>
              <a:gd name="T0" fmla="*/ 21 w 1117"/>
              <a:gd name="T1" fmla="*/ 888 h 1119"/>
              <a:gd name="T2" fmla="*/ 1117 w 1117"/>
              <a:gd name="T3" fmla="*/ 0 h 1119"/>
              <a:gd name="T4" fmla="*/ 1093 w 1117"/>
              <a:gd name="T5" fmla="*/ 256 h 1119"/>
              <a:gd name="T6" fmla="*/ 717 w 1117"/>
              <a:gd name="T7" fmla="*/ 704 h 1119"/>
              <a:gd name="T8" fmla="*/ 17 w 1117"/>
              <a:gd name="T9" fmla="*/ 1119 h 1119"/>
              <a:gd name="T10" fmla="*/ 21 w 1117"/>
              <a:gd name="T11" fmla="*/ 888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7" h="1119">
                <a:moveTo>
                  <a:pt x="21" y="888"/>
                </a:moveTo>
                <a:lnTo>
                  <a:pt x="1117" y="0"/>
                </a:lnTo>
                <a:lnTo>
                  <a:pt x="1093" y="256"/>
                </a:lnTo>
                <a:cubicBezTo>
                  <a:pt x="1026" y="373"/>
                  <a:pt x="896" y="560"/>
                  <a:pt x="717" y="704"/>
                </a:cubicBezTo>
                <a:cubicBezTo>
                  <a:pt x="538" y="848"/>
                  <a:pt x="133" y="1088"/>
                  <a:pt x="17" y="1119"/>
                </a:cubicBezTo>
                <a:cubicBezTo>
                  <a:pt x="0" y="1037"/>
                  <a:pt x="21" y="888"/>
                  <a:pt x="21" y="888"/>
                </a:cubicBezTo>
                <a:close/>
              </a:path>
            </a:pathLst>
          </a:custGeom>
          <a:gradFill rotWithShape="0">
            <a:gsLst>
              <a:gs pos="0">
                <a:schemeClr val="folHlink">
                  <a:gamma/>
                  <a:tint val="72549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17778" name="Arc 18">
            <a:extLst>
              <a:ext uri="{FF2B5EF4-FFF2-40B4-BE49-F238E27FC236}">
                <a16:creationId xmlns:a16="http://schemas.microsoft.com/office/drawing/2014/main" id="{97C6FEE0-5A27-467C-9C9E-A384AE7DA7B5}"/>
              </a:ext>
            </a:extLst>
          </p:cNvPr>
          <p:cNvSpPr>
            <a:spLocks/>
          </p:cNvSpPr>
          <p:nvPr/>
        </p:nvSpPr>
        <p:spPr bwMode="gray">
          <a:xfrm rot="-1060795">
            <a:off x="4419600" y="2895600"/>
            <a:ext cx="2728913" cy="1858963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8016 w 18016"/>
              <a:gd name="T1" fmla="*/ 11915 h 21282"/>
              <a:gd name="T2" fmla="*/ 3695 w 18016"/>
              <a:gd name="T3" fmla="*/ 21282 h 21282"/>
              <a:gd name="T4" fmla="*/ 0 w 18016"/>
              <a:gd name="T5" fmla="*/ 0 h 2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016" h="21282" fill="none" extrusionOk="0">
                <a:moveTo>
                  <a:pt x="18016" y="11915"/>
                </a:moveTo>
                <a:cubicBezTo>
                  <a:pt x="14735" y="16875"/>
                  <a:pt x="9554" y="20264"/>
                  <a:pt x="3694" y="21281"/>
                </a:cubicBezTo>
              </a:path>
              <a:path w="18016" h="21282" stroke="0" extrusionOk="0">
                <a:moveTo>
                  <a:pt x="18016" y="11915"/>
                </a:moveTo>
                <a:cubicBezTo>
                  <a:pt x="14735" y="16875"/>
                  <a:pt x="9554" y="20264"/>
                  <a:pt x="3694" y="21281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5764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7779" name="Freeform 19">
            <a:extLst>
              <a:ext uri="{FF2B5EF4-FFF2-40B4-BE49-F238E27FC236}">
                <a16:creationId xmlns:a16="http://schemas.microsoft.com/office/drawing/2014/main" id="{C3C20C96-F3AB-4E6F-9788-C8704C7C37CA}"/>
              </a:ext>
            </a:extLst>
          </p:cNvPr>
          <p:cNvSpPr>
            <a:spLocks/>
          </p:cNvSpPr>
          <p:nvPr/>
        </p:nvSpPr>
        <p:spPr bwMode="gray">
          <a:xfrm>
            <a:off x="4491038" y="3983038"/>
            <a:ext cx="923925" cy="1311275"/>
          </a:xfrm>
          <a:custGeom>
            <a:avLst/>
            <a:gdLst>
              <a:gd name="T0" fmla="*/ 582 w 582"/>
              <a:gd name="T1" fmla="*/ 572 h 826"/>
              <a:gd name="T2" fmla="*/ 562 w 582"/>
              <a:gd name="T3" fmla="*/ 826 h 826"/>
              <a:gd name="T4" fmla="*/ 0 w 582"/>
              <a:gd name="T5" fmla="*/ 42 h 826"/>
              <a:gd name="T6" fmla="*/ 90 w 582"/>
              <a:gd name="T7" fmla="*/ 0 h 826"/>
              <a:gd name="T8" fmla="*/ 582 w 582"/>
              <a:gd name="T9" fmla="*/ 572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2" h="826">
                <a:moveTo>
                  <a:pt x="582" y="572"/>
                </a:moveTo>
                <a:lnTo>
                  <a:pt x="562" y="826"/>
                </a:lnTo>
                <a:lnTo>
                  <a:pt x="0" y="42"/>
                </a:lnTo>
                <a:lnTo>
                  <a:pt x="90" y="0"/>
                </a:lnTo>
                <a:lnTo>
                  <a:pt x="582" y="572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17780" name="Oval 20">
            <a:extLst>
              <a:ext uri="{FF2B5EF4-FFF2-40B4-BE49-F238E27FC236}">
                <a16:creationId xmlns:a16="http://schemas.microsoft.com/office/drawing/2014/main" id="{CD14D169-BC7A-46B7-B49E-BCC657F28917}"/>
              </a:ext>
            </a:extLst>
          </p:cNvPr>
          <p:cNvSpPr>
            <a:spLocks noChangeArrowheads="1"/>
          </p:cNvSpPr>
          <p:nvPr/>
        </p:nvSpPr>
        <p:spPr bwMode="white">
          <a:xfrm rot="-998297">
            <a:off x="3032125" y="3157538"/>
            <a:ext cx="2586038" cy="109061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7781" name="Text Box 21">
            <a:extLst>
              <a:ext uri="{FF2B5EF4-FFF2-40B4-BE49-F238E27FC236}">
                <a16:creationId xmlns:a16="http://schemas.microsoft.com/office/drawing/2014/main" id="{8E77CCA4-ABB5-412E-BD4F-9D9F05E14F8E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5334000" y="3900488"/>
            <a:ext cx="911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b="1">
                <a:solidFill>
                  <a:srgbClr val="FFFFFF"/>
                </a:solidFill>
                <a:latin typeface="Verdana" panose="020B0604030504040204" pitchFamily="34" charset="0"/>
                <a:ea typeface="굴림" panose="020B0600000101010101" pitchFamily="50" charset="-127"/>
              </a:rPr>
              <a:t>Text4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D8A5EF61-F8C0-48C5-8CD0-5E6AAE45F85C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485900" y="209550"/>
            <a:ext cx="7391400" cy="563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>
                <a:ea typeface="굴림" panose="020B0600000101010101" pitchFamily="50" charset="-127"/>
              </a:rPr>
              <a:t>Marketing Diagram</a:t>
            </a:r>
          </a:p>
        </p:txBody>
      </p:sp>
      <p:sp>
        <p:nvSpPr>
          <p:cNvPr id="116739" name="AutoShape 3">
            <a:extLst>
              <a:ext uri="{FF2B5EF4-FFF2-40B4-BE49-F238E27FC236}">
                <a16:creationId xmlns:a16="http://schemas.microsoft.com/office/drawing/2014/main" id="{2D645C96-CE15-4156-AFAD-3C95BBD9D7D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93863" y="2695575"/>
            <a:ext cx="5759450" cy="26384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BDBFB9"/>
              </a:gs>
              <a:gs pos="100000">
                <a:srgbClr val="F7F9F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6740" name="AutoShape 4">
            <a:extLst>
              <a:ext uri="{FF2B5EF4-FFF2-40B4-BE49-F238E27FC236}">
                <a16:creationId xmlns:a16="http://schemas.microsoft.com/office/drawing/2014/main" id="{ECF41771-CFD7-46D0-BACD-2D714D1FD3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76400" y="1905000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굴림" panose="020B0600000101010101" pitchFamily="50" charset="-127"/>
              </a:rPr>
              <a:t>Add Your Text</a:t>
            </a:r>
            <a:endParaRPr lang="en-US" altLang="ko-KR">
              <a:ea typeface="굴림" panose="020B0600000101010101" pitchFamily="50" charset="-127"/>
            </a:endParaRPr>
          </a:p>
        </p:txBody>
      </p:sp>
      <p:sp>
        <p:nvSpPr>
          <p:cNvPr id="116741" name="Text Box 5">
            <a:extLst>
              <a:ext uri="{FF2B5EF4-FFF2-40B4-BE49-F238E27FC236}">
                <a16:creationId xmlns:a16="http://schemas.microsoft.com/office/drawing/2014/main" id="{399B89DB-7AD9-42D1-B341-2AC092992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3302000"/>
            <a:ext cx="229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b="1">
                <a:solidFill>
                  <a:schemeClr val="tx2"/>
                </a:solidFill>
                <a:ea typeface="굴림" panose="020B0600000101010101" pitchFamily="50" charset="-127"/>
              </a:rPr>
              <a:t>Add Your Title here</a:t>
            </a:r>
            <a:endParaRPr lang="en-US" altLang="ko-KR">
              <a:solidFill>
                <a:schemeClr val="tx2"/>
              </a:solidFill>
              <a:ea typeface="굴림" panose="020B0600000101010101" pitchFamily="50" charset="-127"/>
            </a:endParaRPr>
          </a:p>
        </p:txBody>
      </p:sp>
      <p:grpSp>
        <p:nvGrpSpPr>
          <p:cNvPr id="116796" name="Group 60">
            <a:extLst>
              <a:ext uri="{FF2B5EF4-FFF2-40B4-BE49-F238E27FC236}">
                <a16:creationId xmlns:a16="http://schemas.microsoft.com/office/drawing/2014/main" id="{86B820F0-A24E-4638-87F2-E69F45452724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4481513"/>
            <a:ext cx="1544638" cy="1766887"/>
            <a:chOff x="4272" y="2823"/>
            <a:chExt cx="973" cy="1113"/>
          </a:xfrm>
        </p:grpSpPr>
        <p:sp>
          <p:nvSpPr>
            <p:cNvPr id="116781" name="Oval 45">
              <a:extLst>
                <a:ext uri="{FF2B5EF4-FFF2-40B4-BE49-F238E27FC236}">
                  <a16:creationId xmlns:a16="http://schemas.microsoft.com/office/drawing/2014/main" id="{BCAE5964-CAFC-4BF5-A1ED-32853AF438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68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116765" name="Oval 29">
              <a:extLst>
                <a:ext uri="{FF2B5EF4-FFF2-40B4-BE49-F238E27FC236}">
                  <a16:creationId xmlns:a16="http://schemas.microsoft.com/office/drawing/2014/main" id="{6D502E4A-4E53-4040-A994-CCC0589C24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6766" name="Oval 30">
              <a:extLst>
                <a:ext uri="{FF2B5EF4-FFF2-40B4-BE49-F238E27FC236}">
                  <a16:creationId xmlns:a16="http://schemas.microsoft.com/office/drawing/2014/main" id="{C643B9C2-6F32-4976-8FED-EBBAF0377E1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6767" name="Oval 31">
              <a:extLst>
                <a:ext uri="{FF2B5EF4-FFF2-40B4-BE49-F238E27FC236}">
                  <a16:creationId xmlns:a16="http://schemas.microsoft.com/office/drawing/2014/main" id="{85B5BBCB-B03E-4292-B551-BA1E6C7C06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16768" name="Picture 32" descr="Picture1">
              <a:extLst>
                <a:ext uri="{FF2B5EF4-FFF2-40B4-BE49-F238E27FC236}">
                  <a16:creationId xmlns:a16="http://schemas.microsoft.com/office/drawing/2014/main" id="{439C2B1F-4FEA-4CE5-8251-BCEB44E91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769" name="Text Box 33">
              <a:extLst>
                <a:ext uri="{FF2B5EF4-FFF2-40B4-BE49-F238E27FC236}">
                  <a16:creationId xmlns:a16="http://schemas.microsoft.com/office/drawing/2014/main" id="{A310C531-E45F-467B-B28D-3293A0EDDC6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461" y="3213"/>
              <a:ext cx="57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>
                  <a:solidFill>
                    <a:srgbClr val="FFFFFF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Text1</a:t>
              </a:r>
              <a:endParaRPr lang="en-US" altLang="ko-KR">
                <a:solidFill>
                  <a:srgbClr val="FFFFFF"/>
                </a:solidFill>
                <a:ea typeface="굴림" panose="020B0600000101010101" pitchFamily="50" charset="-127"/>
              </a:endParaRPr>
            </a:p>
          </p:txBody>
        </p:sp>
      </p:grpSp>
      <p:grpSp>
        <p:nvGrpSpPr>
          <p:cNvPr id="116795" name="Group 59">
            <a:extLst>
              <a:ext uri="{FF2B5EF4-FFF2-40B4-BE49-F238E27FC236}">
                <a16:creationId xmlns:a16="http://schemas.microsoft.com/office/drawing/2014/main" id="{62948679-2B2E-4E03-BE12-ECF714197398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481513"/>
            <a:ext cx="1544638" cy="1766887"/>
            <a:chOff x="3024" y="2823"/>
            <a:chExt cx="973" cy="1113"/>
          </a:xfrm>
        </p:grpSpPr>
        <p:sp>
          <p:nvSpPr>
            <p:cNvPr id="116786" name="Oval 50">
              <a:extLst>
                <a:ext uri="{FF2B5EF4-FFF2-40B4-BE49-F238E27FC236}">
                  <a16:creationId xmlns:a16="http://schemas.microsoft.com/office/drawing/2014/main" id="{68E5CB09-576B-46C8-BC78-BB7A5036CC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116758" name="Oval 22">
              <a:extLst>
                <a:ext uri="{FF2B5EF4-FFF2-40B4-BE49-F238E27FC236}">
                  <a16:creationId xmlns:a16="http://schemas.microsoft.com/office/drawing/2014/main" id="{19B425DB-C483-4A69-8A3E-7F093EEE63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6759" name="Oval 23">
              <a:extLst>
                <a:ext uri="{FF2B5EF4-FFF2-40B4-BE49-F238E27FC236}">
                  <a16:creationId xmlns:a16="http://schemas.microsoft.com/office/drawing/2014/main" id="{3741A318-D6B9-4C85-BF51-C41CC2D204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6760" name="Oval 24">
              <a:extLst>
                <a:ext uri="{FF2B5EF4-FFF2-40B4-BE49-F238E27FC236}">
                  <a16:creationId xmlns:a16="http://schemas.microsoft.com/office/drawing/2014/main" id="{B45529C5-6E79-4885-B8FF-826482E927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16761" name="Picture 25" descr="Picture1">
              <a:extLst>
                <a:ext uri="{FF2B5EF4-FFF2-40B4-BE49-F238E27FC236}">
                  <a16:creationId xmlns:a16="http://schemas.microsoft.com/office/drawing/2014/main" id="{9B16E0A4-75AE-467E-BB60-7F38372A8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762" name="Text Box 26">
              <a:extLst>
                <a:ext uri="{FF2B5EF4-FFF2-40B4-BE49-F238E27FC236}">
                  <a16:creationId xmlns:a16="http://schemas.microsoft.com/office/drawing/2014/main" id="{C5DCED21-7D8F-4425-A5B0-11FE66D84B0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213" y="3213"/>
              <a:ext cx="57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>
                  <a:solidFill>
                    <a:srgbClr val="FFFFFF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Text1</a:t>
              </a:r>
              <a:endParaRPr lang="en-US" altLang="ko-KR">
                <a:solidFill>
                  <a:srgbClr val="FFFFFF"/>
                </a:solidFill>
                <a:ea typeface="굴림" panose="020B0600000101010101" pitchFamily="50" charset="-127"/>
              </a:endParaRPr>
            </a:p>
          </p:txBody>
        </p:sp>
      </p:grpSp>
      <p:grpSp>
        <p:nvGrpSpPr>
          <p:cNvPr id="116794" name="Group 58">
            <a:extLst>
              <a:ext uri="{FF2B5EF4-FFF2-40B4-BE49-F238E27FC236}">
                <a16:creationId xmlns:a16="http://schemas.microsoft.com/office/drawing/2014/main" id="{D7270B1C-B593-40B6-8BBC-A0D2250DA5DE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4481513"/>
            <a:ext cx="1544638" cy="1766887"/>
            <a:chOff x="1776" y="2823"/>
            <a:chExt cx="973" cy="1113"/>
          </a:xfrm>
        </p:grpSpPr>
        <p:sp>
          <p:nvSpPr>
            <p:cNvPr id="116787" name="Oval 51">
              <a:extLst>
                <a:ext uri="{FF2B5EF4-FFF2-40B4-BE49-F238E27FC236}">
                  <a16:creationId xmlns:a16="http://schemas.microsoft.com/office/drawing/2014/main" id="{E1ECD35D-9CA4-416D-9F30-93A7B8C655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72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116751" name="Oval 15">
              <a:extLst>
                <a:ext uri="{FF2B5EF4-FFF2-40B4-BE49-F238E27FC236}">
                  <a16:creationId xmlns:a16="http://schemas.microsoft.com/office/drawing/2014/main" id="{D97159F3-B2B1-4676-9C8E-C2574F10B2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6752" name="Oval 16">
              <a:extLst>
                <a:ext uri="{FF2B5EF4-FFF2-40B4-BE49-F238E27FC236}">
                  <a16:creationId xmlns:a16="http://schemas.microsoft.com/office/drawing/2014/main" id="{EF269EFC-1482-41C3-8BCF-A5062D45E72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6753" name="Oval 17">
              <a:extLst>
                <a:ext uri="{FF2B5EF4-FFF2-40B4-BE49-F238E27FC236}">
                  <a16:creationId xmlns:a16="http://schemas.microsoft.com/office/drawing/2014/main" id="{31B69341-164B-4184-8FFD-6D413A0E3E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16754" name="Picture 18" descr="Picture1">
              <a:extLst>
                <a:ext uri="{FF2B5EF4-FFF2-40B4-BE49-F238E27FC236}">
                  <a16:creationId xmlns:a16="http://schemas.microsoft.com/office/drawing/2014/main" id="{45C10ECD-31EA-4C65-9A9C-191473980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755" name="Text Box 19">
              <a:extLst>
                <a:ext uri="{FF2B5EF4-FFF2-40B4-BE49-F238E27FC236}">
                  <a16:creationId xmlns:a16="http://schemas.microsoft.com/office/drawing/2014/main" id="{A189DC8C-F266-4A38-81A4-B088BFC7BF1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65" y="3213"/>
              <a:ext cx="57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>
                  <a:solidFill>
                    <a:srgbClr val="FFFFFF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Text1</a:t>
              </a:r>
              <a:endParaRPr lang="en-US" altLang="ko-KR">
                <a:solidFill>
                  <a:srgbClr val="FFFFFF"/>
                </a:solidFill>
                <a:ea typeface="굴림" panose="020B0600000101010101" pitchFamily="50" charset="-127"/>
              </a:endParaRPr>
            </a:p>
          </p:txBody>
        </p:sp>
      </p:grpSp>
      <p:grpSp>
        <p:nvGrpSpPr>
          <p:cNvPr id="116793" name="Group 57">
            <a:extLst>
              <a:ext uri="{FF2B5EF4-FFF2-40B4-BE49-F238E27FC236}">
                <a16:creationId xmlns:a16="http://schemas.microsoft.com/office/drawing/2014/main" id="{2EA70072-3BFB-4899-B631-31263AC50251}"/>
              </a:ext>
            </a:extLst>
          </p:cNvPr>
          <p:cNvGrpSpPr>
            <a:grpSpLocks/>
          </p:cNvGrpSpPr>
          <p:nvPr/>
        </p:nvGrpSpPr>
        <p:grpSpPr bwMode="auto">
          <a:xfrm>
            <a:off x="881063" y="4481513"/>
            <a:ext cx="1544637" cy="1766887"/>
            <a:chOff x="555" y="2823"/>
            <a:chExt cx="973" cy="1113"/>
          </a:xfrm>
        </p:grpSpPr>
        <p:sp>
          <p:nvSpPr>
            <p:cNvPr id="116788" name="Oval 52">
              <a:extLst>
                <a:ext uri="{FF2B5EF4-FFF2-40B4-BE49-F238E27FC236}">
                  <a16:creationId xmlns:a16="http://schemas.microsoft.com/office/drawing/2014/main" id="{D85BD27F-82D0-416F-B097-0DA09508E88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4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8FAF4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116744" name="Oval 8">
              <a:extLst>
                <a:ext uri="{FF2B5EF4-FFF2-40B4-BE49-F238E27FC236}">
                  <a16:creationId xmlns:a16="http://schemas.microsoft.com/office/drawing/2014/main" id="{76FE2F7E-DDC8-45C7-93C2-D9B8AC8623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6745" name="Oval 9">
              <a:extLst>
                <a:ext uri="{FF2B5EF4-FFF2-40B4-BE49-F238E27FC236}">
                  <a16:creationId xmlns:a16="http://schemas.microsoft.com/office/drawing/2014/main" id="{06C8708C-63C2-4848-9EF3-81CA875C1A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5001"/>
                  </a:schemeClr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6746" name="Oval 10">
              <a:extLst>
                <a:ext uri="{FF2B5EF4-FFF2-40B4-BE49-F238E27FC236}">
                  <a16:creationId xmlns:a16="http://schemas.microsoft.com/office/drawing/2014/main" id="{B12FE64C-E61C-4DD0-9E31-4C78751C5E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16747" name="Picture 11" descr="Picture1">
              <a:extLst>
                <a:ext uri="{FF2B5EF4-FFF2-40B4-BE49-F238E27FC236}">
                  <a16:creationId xmlns:a16="http://schemas.microsoft.com/office/drawing/2014/main" id="{F88A83E6-0790-4627-A6BF-47E6A0F38B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748" name="Text Box 12">
              <a:extLst>
                <a:ext uri="{FF2B5EF4-FFF2-40B4-BE49-F238E27FC236}">
                  <a16:creationId xmlns:a16="http://schemas.microsoft.com/office/drawing/2014/main" id="{F97CBAF0-6DF5-48CB-AAE0-394E3D088E2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44" y="3213"/>
              <a:ext cx="57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>
                  <a:solidFill>
                    <a:srgbClr val="FFFFFF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Text1</a:t>
              </a:r>
              <a:endParaRPr lang="en-US" altLang="ko-KR">
                <a:solidFill>
                  <a:srgbClr val="FFFFFF"/>
                </a:solidFill>
                <a:ea typeface="굴림" panose="020B0600000101010101" pitchFamily="50" charset="-127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DD2D23FA-C4ED-4525-BFE4-B2549D4AFB2E}"/>
              </a:ext>
            </a:extLst>
          </p:cNvPr>
          <p:cNvSpPr>
            <a:spLocks noChangeArrowheads="1"/>
          </p:cNvSpPr>
          <p:nvPr>
            <p:ph type="subTitle" idx="1"/>
          </p:nvPr>
        </p:nvSpPr>
        <p:spPr bwMode="black">
          <a:xfrm>
            <a:off x="623888" y="5376863"/>
            <a:ext cx="5167312" cy="414337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ko-KR" sz="1800" b="1">
                <a:solidFill>
                  <a:schemeClr val="accent1"/>
                </a:solidFill>
                <a:ea typeface="굴림" panose="020B0600000101010101" pitchFamily="50" charset="-127"/>
              </a:rPr>
              <a:t>www.themegallery.com </a:t>
            </a:r>
          </a:p>
        </p:txBody>
      </p:sp>
      <p:sp>
        <p:nvSpPr>
          <p:cNvPr id="107523" name="WordArt 3">
            <a:extLst>
              <a:ext uri="{FF2B5EF4-FFF2-40B4-BE49-F238E27FC236}">
                <a16:creationId xmlns:a16="http://schemas.microsoft.com/office/drawing/2014/main" id="{3EE5D93B-A586-484B-B146-45EA2B039F00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582613" y="4419600"/>
            <a:ext cx="4802187" cy="800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5400" b="1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B2B2B2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Thank You !</a:t>
            </a:r>
            <a:endParaRPr lang="ko-KR" altLang="en-US" sz="5400" b="1" kern="1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107763" dir="2700000" algn="ctr" rotWithShape="0">
                  <a:srgbClr val="B2B2B2">
                    <a:alpha val="50000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21" name="Rectangle 33">
            <a:extLst>
              <a:ext uri="{FF2B5EF4-FFF2-40B4-BE49-F238E27FC236}">
                <a16:creationId xmlns:a16="http://schemas.microsoft.com/office/drawing/2014/main" id="{39ED5DE3-42EA-4E84-9342-D4B524BE3A61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/>
              <a:t>비전 제시를 위한 정책 간담회</a:t>
            </a:r>
          </a:p>
        </p:txBody>
      </p:sp>
      <p:pic>
        <p:nvPicPr>
          <p:cNvPr id="89194" name="Picture 106" descr="돼지그림">
            <a:extLst>
              <a:ext uri="{FF2B5EF4-FFF2-40B4-BE49-F238E27FC236}">
                <a16:creationId xmlns:a16="http://schemas.microsoft.com/office/drawing/2014/main" id="{128A135A-A2DE-4657-881B-EA7116DFB07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82888"/>
            <a:ext cx="4038600" cy="215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161" name="02.wav">
            <a:hlinkClick r:id="" action="ppaction://media"/>
            <a:extLst>
              <a:ext uri="{FF2B5EF4-FFF2-40B4-BE49-F238E27FC236}">
                <a16:creationId xmlns:a16="http://schemas.microsoft.com/office/drawing/2014/main" id="{78F454AF-E9A6-434A-8663-0CC1C44E8DB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62" name="Freeform 74">
            <a:extLst>
              <a:ext uri="{FF2B5EF4-FFF2-40B4-BE49-F238E27FC236}">
                <a16:creationId xmlns:a16="http://schemas.microsoft.com/office/drawing/2014/main" id="{0CAC5D8D-04F2-458A-9A57-37DC2771F204}"/>
              </a:ext>
            </a:extLst>
          </p:cNvPr>
          <p:cNvSpPr>
            <a:spLocks noEditPoints="1"/>
          </p:cNvSpPr>
          <p:nvPr/>
        </p:nvSpPr>
        <p:spPr bwMode="gray">
          <a:xfrm>
            <a:off x="990600" y="1600200"/>
            <a:ext cx="5943600" cy="4038600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9163" name="Text Box 75">
            <a:extLst>
              <a:ext uri="{FF2B5EF4-FFF2-40B4-BE49-F238E27FC236}">
                <a16:creationId xmlns:a16="http://schemas.microsoft.com/office/drawing/2014/main" id="{C0D475F0-957B-4F32-AAAC-17FB6A4E3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429000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ko-KR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새내기체" pitchFamily="18" charset="-127"/>
                <a:ea typeface="휴먼새내기체" pitchFamily="18" charset="-127"/>
              </a:rPr>
              <a:t>도축산업 인식의 재정립</a:t>
            </a:r>
            <a:endParaRPr lang="en-US" altLang="ko-KR" sz="2800">
              <a:solidFill>
                <a:schemeClr val="tx2"/>
              </a:solidFill>
              <a:latin typeface="휴먼새내기체" pitchFamily="18" charset="-127"/>
              <a:ea typeface="휴먼새내기체" pitchFamily="18" charset="-127"/>
            </a:endParaRPr>
          </a:p>
        </p:txBody>
      </p:sp>
      <p:grpSp>
        <p:nvGrpSpPr>
          <p:cNvPr id="89193" name="Group 105">
            <a:extLst>
              <a:ext uri="{FF2B5EF4-FFF2-40B4-BE49-F238E27FC236}">
                <a16:creationId xmlns:a16="http://schemas.microsoft.com/office/drawing/2014/main" id="{68A44723-6F08-49CC-A9EB-32AA98A7A100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3352800"/>
            <a:ext cx="1704975" cy="1885950"/>
            <a:chOff x="1934" y="2112"/>
            <a:chExt cx="1074" cy="1188"/>
          </a:xfrm>
        </p:grpSpPr>
        <p:sp>
          <p:nvSpPr>
            <p:cNvPr id="89164" name="Oval 76">
              <a:extLst>
                <a:ext uri="{FF2B5EF4-FFF2-40B4-BE49-F238E27FC236}">
                  <a16:creationId xmlns:a16="http://schemas.microsoft.com/office/drawing/2014/main" id="{6173BF26-637C-49A0-9BC7-92C9155E9E6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723406">
              <a:off x="1977" y="2880"/>
              <a:ext cx="906" cy="42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9165" name="Oval 77">
              <a:extLst>
                <a:ext uri="{FF2B5EF4-FFF2-40B4-BE49-F238E27FC236}">
                  <a16:creationId xmlns:a16="http://schemas.microsoft.com/office/drawing/2014/main" id="{4ABA1BB3-810B-4C3A-B9CF-1BF162D9538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34" y="2112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89166" name="Oval 78">
              <a:extLst>
                <a:ext uri="{FF2B5EF4-FFF2-40B4-BE49-F238E27FC236}">
                  <a16:creationId xmlns:a16="http://schemas.microsoft.com/office/drawing/2014/main" id="{CB803682-D801-4257-B98A-7FCCA0620D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47" y="2118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89167" name="Oval 79">
              <a:extLst>
                <a:ext uri="{FF2B5EF4-FFF2-40B4-BE49-F238E27FC236}">
                  <a16:creationId xmlns:a16="http://schemas.microsoft.com/office/drawing/2014/main" id="{7196DA1C-9982-4669-B5D0-CAE9CDEA7A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58" y="2128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89168" name="Oval 80">
              <a:extLst>
                <a:ext uri="{FF2B5EF4-FFF2-40B4-BE49-F238E27FC236}">
                  <a16:creationId xmlns:a16="http://schemas.microsoft.com/office/drawing/2014/main" id="{8055BEC1-EAAB-4AD7-8BF0-491E8B50CE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16" y="2156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89169" name="Text Box 81">
              <a:extLst>
                <a:ext uri="{FF2B5EF4-FFF2-40B4-BE49-F238E27FC236}">
                  <a16:creationId xmlns:a16="http://schemas.microsoft.com/office/drawing/2014/main" id="{F87828CF-8420-4605-B3E4-539FA50FDEA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73" y="2390"/>
              <a:ext cx="100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400">
                  <a:solidFill>
                    <a:srgbClr val="000000"/>
                  </a:solidFill>
                  <a:latin typeface="휴먼새내기체" pitchFamily="18" charset="-127"/>
                  <a:ea typeface="휴먼새내기체" pitchFamily="18" charset="-127"/>
                </a:rPr>
                <a:t>12</a:t>
              </a:r>
              <a:r>
                <a:rPr lang="ko-KR" altLang="en-US" sz="2400">
                  <a:solidFill>
                    <a:srgbClr val="000000"/>
                  </a:solidFill>
                  <a:latin typeface="휴먼새내기체" pitchFamily="18" charset="-127"/>
                  <a:ea typeface="휴먼새내기체" pitchFamily="18" charset="-127"/>
                </a:rPr>
                <a:t>월</a:t>
              </a:r>
              <a:r>
                <a:rPr lang="en-US" altLang="ko-KR" sz="2400">
                  <a:solidFill>
                    <a:srgbClr val="000000"/>
                  </a:solidFill>
                  <a:latin typeface="휴먼새내기체" pitchFamily="18" charset="-127"/>
                  <a:ea typeface="휴먼새내기체" pitchFamily="18" charset="-127"/>
                </a:rPr>
                <a:t>14</a:t>
              </a:r>
              <a:r>
                <a:rPr lang="ko-KR" altLang="en-US" sz="2400">
                  <a:solidFill>
                    <a:srgbClr val="000000"/>
                  </a:solidFill>
                  <a:latin typeface="휴먼새내기체" pitchFamily="18" charset="-127"/>
                  <a:ea typeface="휴먼새내기체" pitchFamily="18" charset="-127"/>
                </a:rPr>
                <a:t>일</a:t>
              </a:r>
            </a:p>
            <a:p>
              <a:pPr algn="ctr"/>
              <a:r>
                <a:rPr lang="ko-KR" altLang="en-US" sz="2400">
                  <a:solidFill>
                    <a:srgbClr val="000000"/>
                  </a:solidFill>
                  <a:latin typeface="휴먼새내기체" pitchFamily="18" charset="-127"/>
                  <a:ea typeface="휴먼새내기체" pitchFamily="18" charset="-127"/>
                </a:rPr>
                <a:t>정책 간담회</a:t>
              </a:r>
              <a:endParaRPr lang="ko-KR" altLang="en-US" sz="2400">
                <a:latin typeface="휴먼새내기체" pitchFamily="18" charset="-127"/>
                <a:ea typeface="휴먼새내기체" pitchFamily="18" charset="-127"/>
              </a:endParaRPr>
            </a:p>
          </p:txBody>
        </p:sp>
      </p:grpSp>
      <p:grpSp>
        <p:nvGrpSpPr>
          <p:cNvPr id="89189" name="Group 101">
            <a:extLst>
              <a:ext uri="{FF2B5EF4-FFF2-40B4-BE49-F238E27FC236}">
                <a16:creationId xmlns:a16="http://schemas.microsoft.com/office/drawing/2014/main" id="{3BFBFE6C-3EE3-45C6-877F-4ED2D8940F12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971800"/>
            <a:ext cx="1371600" cy="1600200"/>
            <a:chOff x="768" y="1872"/>
            <a:chExt cx="864" cy="1008"/>
          </a:xfrm>
        </p:grpSpPr>
        <p:sp>
          <p:nvSpPr>
            <p:cNvPr id="89170" name="Oval 82">
              <a:extLst>
                <a:ext uri="{FF2B5EF4-FFF2-40B4-BE49-F238E27FC236}">
                  <a16:creationId xmlns:a16="http://schemas.microsoft.com/office/drawing/2014/main" id="{2C3A7C91-843C-43BC-8FA3-11B03F84308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772996">
              <a:off x="816" y="2496"/>
              <a:ext cx="714" cy="38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9172" name="Oval 84">
              <a:extLst>
                <a:ext uri="{FF2B5EF4-FFF2-40B4-BE49-F238E27FC236}">
                  <a16:creationId xmlns:a16="http://schemas.microsoft.com/office/drawing/2014/main" id="{AF86C2D7-BB00-4B57-A8D2-BD16680292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8" y="1872"/>
              <a:ext cx="864" cy="90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89173" name="Oval 85">
              <a:extLst>
                <a:ext uri="{FF2B5EF4-FFF2-40B4-BE49-F238E27FC236}">
                  <a16:creationId xmlns:a16="http://schemas.microsoft.com/office/drawing/2014/main" id="{B789E482-902B-409B-B564-14B76BDD0E8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79" y="1877"/>
              <a:ext cx="843" cy="88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89174" name="Oval 86">
              <a:extLst>
                <a:ext uri="{FF2B5EF4-FFF2-40B4-BE49-F238E27FC236}">
                  <a16:creationId xmlns:a16="http://schemas.microsoft.com/office/drawing/2014/main" id="{C3004C63-9424-44B1-870B-50317EAF67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8" y="1886"/>
              <a:ext cx="801" cy="82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89175" name="Oval 87">
              <a:extLst>
                <a:ext uri="{FF2B5EF4-FFF2-40B4-BE49-F238E27FC236}">
                  <a16:creationId xmlns:a16="http://schemas.microsoft.com/office/drawing/2014/main" id="{E768D6DB-4FA9-4A7F-B922-A2EDFD4A47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33" y="1909"/>
              <a:ext cx="713" cy="67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89176" name="Text Box 88">
              <a:extLst>
                <a:ext uri="{FF2B5EF4-FFF2-40B4-BE49-F238E27FC236}">
                  <a16:creationId xmlns:a16="http://schemas.microsoft.com/office/drawing/2014/main" id="{54DBC235-3D2F-4959-8BDE-4F066274DB0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81" y="2097"/>
              <a:ext cx="81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200">
                  <a:solidFill>
                    <a:srgbClr val="000000"/>
                  </a:solidFill>
                  <a:latin typeface="휴먼새내기체" pitchFamily="18" charset="-127"/>
                  <a:ea typeface="휴먼새내기체" pitchFamily="18" charset="-127"/>
                </a:rPr>
                <a:t>10</a:t>
              </a:r>
              <a:r>
                <a:rPr lang="ko-KR" altLang="en-US" sz="2200">
                  <a:solidFill>
                    <a:srgbClr val="000000"/>
                  </a:solidFill>
                  <a:latin typeface="휴먼새내기체" pitchFamily="18" charset="-127"/>
                  <a:ea typeface="휴먼새내기체" pitchFamily="18" charset="-127"/>
                </a:rPr>
                <a:t>월</a:t>
              </a:r>
              <a:r>
                <a:rPr lang="en-US" altLang="ko-KR" sz="2200">
                  <a:solidFill>
                    <a:srgbClr val="000000"/>
                  </a:solidFill>
                  <a:latin typeface="휴먼새내기체" pitchFamily="18" charset="-127"/>
                  <a:ea typeface="휴먼새내기체" pitchFamily="18" charset="-127"/>
                </a:rPr>
                <a:t>12</a:t>
              </a:r>
              <a:r>
                <a:rPr lang="ko-KR" altLang="en-US" sz="2200">
                  <a:solidFill>
                    <a:srgbClr val="000000"/>
                  </a:solidFill>
                  <a:latin typeface="휴먼새내기체" pitchFamily="18" charset="-127"/>
                  <a:ea typeface="휴먼새내기체" pitchFamily="18" charset="-127"/>
                </a:rPr>
                <a:t>일</a:t>
              </a:r>
            </a:p>
            <a:p>
              <a:pPr algn="ctr"/>
              <a:r>
                <a:rPr lang="ko-KR" altLang="en-US" sz="2200">
                  <a:solidFill>
                    <a:srgbClr val="000000"/>
                  </a:solidFill>
                  <a:latin typeface="휴먼새내기체" pitchFamily="18" charset="-127"/>
                  <a:ea typeface="휴먼새내기체" pitchFamily="18" charset="-127"/>
                </a:rPr>
                <a:t>토론회</a:t>
              </a:r>
              <a:endParaRPr lang="ko-KR" altLang="en-US" sz="2200">
                <a:latin typeface="휴먼새내기체" pitchFamily="18" charset="-127"/>
                <a:ea typeface="휴먼새내기체" pitchFamily="18" charset="-127"/>
              </a:endParaRPr>
            </a:p>
          </p:txBody>
        </p:sp>
      </p:grpSp>
      <p:grpSp>
        <p:nvGrpSpPr>
          <p:cNvPr id="89192" name="Group 104">
            <a:extLst>
              <a:ext uri="{FF2B5EF4-FFF2-40B4-BE49-F238E27FC236}">
                <a16:creationId xmlns:a16="http://schemas.microsoft.com/office/drawing/2014/main" id="{90C83728-B08A-4AF3-BD70-AE348EEC26DE}"/>
              </a:ext>
            </a:extLst>
          </p:cNvPr>
          <p:cNvGrpSpPr>
            <a:grpSpLocks/>
          </p:cNvGrpSpPr>
          <p:nvPr/>
        </p:nvGrpSpPr>
        <p:grpSpPr bwMode="auto">
          <a:xfrm>
            <a:off x="1185863" y="1600200"/>
            <a:ext cx="1100137" cy="1139825"/>
            <a:chOff x="747" y="1008"/>
            <a:chExt cx="693" cy="718"/>
          </a:xfrm>
        </p:grpSpPr>
        <p:sp>
          <p:nvSpPr>
            <p:cNvPr id="89177" name="Oval 89">
              <a:extLst>
                <a:ext uri="{FF2B5EF4-FFF2-40B4-BE49-F238E27FC236}">
                  <a16:creationId xmlns:a16="http://schemas.microsoft.com/office/drawing/2014/main" id="{1FB01641-9048-46D2-9CCB-646414B00B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7" y="1390"/>
              <a:ext cx="576" cy="336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9178" name="Oval 90">
              <a:extLst>
                <a:ext uri="{FF2B5EF4-FFF2-40B4-BE49-F238E27FC236}">
                  <a16:creationId xmlns:a16="http://schemas.microsoft.com/office/drawing/2014/main" id="{429851A9-73BF-499D-9492-5442FCAC20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95" y="1008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89179" name="Oval 91">
              <a:extLst>
                <a:ext uri="{FF2B5EF4-FFF2-40B4-BE49-F238E27FC236}">
                  <a16:creationId xmlns:a16="http://schemas.microsoft.com/office/drawing/2014/main" id="{84625C45-62BC-4779-9744-A806CF34827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3" y="1011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89180" name="Oval 92">
              <a:extLst>
                <a:ext uri="{FF2B5EF4-FFF2-40B4-BE49-F238E27FC236}">
                  <a16:creationId xmlns:a16="http://schemas.microsoft.com/office/drawing/2014/main" id="{320FC7ED-9A47-482F-954D-2BEAADEE852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0" y="1018"/>
              <a:ext cx="599" cy="58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89181" name="Oval 93">
              <a:extLst>
                <a:ext uri="{FF2B5EF4-FFF2-40B4-BE49-F238E27FC236}">
                  <a16:creationId xmlns:a16="http://schemas.microsoft.com/office/drawing/2014/main" id="{095BD6E0-0BC5-4E5A-8F85-6F7B0D2642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44" y="1034"/>
              <a:ext cx="534" cy="4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89182" name="Text Box 94">
              <a:extLst>
                <a:ext uri="{FF2B5EF4-FFF2-40B4-BE49-F238E27FC236}">
                  <a16:creationId xmlns:a16="http://schemas.microsoft.com/office/drawing/2014/main" id="{DFF6C28A-488D-4266-B3A1-6331864CB39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17" y="1201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>
                  <a:solidFill>
                    <a:srgbClr val="000000"/>
                  </a:solidFill>
                  <a:latin typeface="휴먼새내기체" pitchFamily="18" charset="-127"/>
                  <a:ea typeface="휴먼새내기체" pitchFamily="18" charset="-127"/>
                </a:rPr>
                <a:t>축산관련단체</a:t>
              </a:r>
            </a:p>
            <a:p>
              <a:pPr algn="ctr"/>
              <a:r>
                <a:rPr lang="ko-KR" altLang="en-US" sz="1200" b="1">
                  <a:solidFill>
                    <a:srgbClr val="000000"/>
                  </a:solidFill>
                  <a:latin typeface="휴먼새내기체" pitchFamily="18" charset="-127"/>
                  <a:ea typeface="휴먼새내기체" pitchFamily="18" charset="-127"/>
                </a:rPr>
                <a:t>협력 유도</a:t>
              </a:r>
              <a:endParaRPr lang="ko-KR" altLang="en-US" sz="1200">
                <a:latin typeface="휴먼새내기체" pitchFamily="18" charset="-127"/>
                <a:ea typeface="휴먼새내기체" pitchFamily="18" charset="-127"/>
              </a:endParaRPr>
            </a:p>
          </p:txBody>
        </p:sp>
      </p:grpSp>
      <p:grpSp>
        <p:nvGrpSpPr>
          <p:cNvPr id="89191" name="Group 103">
            <a:extLst>
              <a:ext uri="{FF2B5EF4-FFF2-40B4-BE49-F238E27FC236}">
                <a16:creationId xmlns:a16="http://schemas.microsoft.com/office/drawing/2014/main" id="{16DDB960-59CD-43AF-A3A8-7EAA30018E7D}"/>
              </a:ext>
            </a:extLst>
          </p:cNvPr>
          <p:cNvGrpSpPr>
            <a:grpSpLocks/>
          </p:cNvGrpSpPr>
          <p:nvPr/>
        </p:nvGrpSpPr>
        <p:grpSpPr bwMode="auto">
          <a:xfrm>
            <a:off x="2452688" y="1143000"/>
            <a:ext cx="896937" cy="762000"/>
            <a:chOff x="1545" y="720"/>
            <a:chExt cx="565" cy="480"/>
          </a:xfrm>
        </p:grpSpPr>
        <p:grpSp>
          <p:nvGrpSpPr>
            <p:cNvPr id="89190" name="Group 102">
              <a:extLst>
                <a:ext uri="{FF2B5EF4-FFF2-40B4-BE49-F238E27FC236}">
                  <a16:creationId xmlns:a16="http://schemas.microsoft.com/office/drawing/2014/main" id="{1AD6E421-EB2B-4957-9728-F2C5DF45AE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5" y="720"/>
              <a:ext cx="507" cy="480"/>
              <a:chOff x="1545" y="720"/>
              <a:chExt cx="507" cy="480"/>
            </a:xfrm>
          </p:grpSpPr>
          <p:sp>
            <p:nvSpPr>
              <p:cNvPr id="89183" name="Oval 95">
                <a:extLst>
                  <a:ext uri="{FF2B5EF4-FFF2-40B4-BE49-F238E27FC236}">
                    <a16:creationId xmlns:a16="http://schemas.microsoft.com/office/drawing/2014/main" id="{6B06F19F-A270-481A-AF22-7B59A68AE42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545" y="1056"/>
                <a:ext cx="432" cy="144"/>
              </a:xfrm>
              <a:prstGeom prst="ellipse">
                <a:avLst/>
              </a:prstGeom>
              <a:solidFill>
                <a:srgbClr val="0F2145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9184" name="Oval 96">
                <a:extLst>
                  <a:ext uri="{FF2B5EF4-FFF2-40B4-BE49-F238E27FC236}">
                    <a16:creationId xmlns:a16="http://schemas.microsoft.com/office/drawing/2014/main" id="{1DA8E1A3-A116-44FB-B7F7-0B3B2D412CA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22" y="720"/>
                <a:ext cx="430" cy="4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89185" name="Oval 97">
                <a:extLst>
                  <a:ext uri="{FF2B5EF4-FFF2-40B4-BE49-F238E27FC236}">
                    <a16:creationId xmlns:a16="http://schemas.microsoft.com/office/drawing/2014/main" id="{1AB39B31-B938-4E11-AFF2-10C84BDE143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28" y="722"/>
                <a:ext cx="419" cy="42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89186" name="Oval 98">
                <a:extLst>
                  <a:ext uri="{FF2B5EF4-FFF2-40B4-BE49-F238E27FC236}">
                    <a16:creationId xmlns:a16="http://schemas.microsoft.com/office/drawing/2014/main" id="{DDF6059F-06FB-4E60-85D1-D7C98832A64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32" y="726"/>
                <a:ext cx="399" cy="39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89187" name="Oval 99">
                <a:extLst>
                  <a:ext uri="{FF2B5EF4-FFF2-40B4-BE49-F238E27FC236}">
                    <a16:creationId xmlns:a16="http://schemas.microsoft.com/office/drawing/2014/main" id="{7DDE76CB-24C1-4908-B671-DF379463ACC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55" y="738"/>
                <a:ext cx="355" cy="31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89188" name="Text Box 100">
              <a:extLst>
                <a:ext uri="{FF2B5EF4-FFF2-40B4-BE49-F238E27FC236}">
                  <a16:creationId xmlns:a16="http://schemas.microsoft.com/office/drawing/2014/main" id="{1069482C-ED68-44F8-987A-9038C45EEFF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65" y="760"/>
              <a:ext cx="545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000" b="1">
                  <a:solidFill>
                    <a:srgbClr val="000000"/>
                  </a:solidFill>
                  <a:latin typeface="휴먼새내기체" pitchFamily="18" charset="-127"/>
                  <a:ea typeface="휴먼새내기체" pitchFamily="18" charset="-127"/>
                </a:rPr>
                <a:t>축산물</a:t>
              </a:r>
            </a:p>
            <a:p>
              <a:pPr algn="ctr"/>
              <a:r>
                <a:rPr lang="ko-KR" altLang="en-US" sz="1000" b="1">
                  <a:solidFill>
                    <a:srgbClr val="000000"/>
                  </a:solidFill>
                  <a:latin typeface="휴먼새내기체" pitchFamily="18" charset="-127"/>
                  <a:ea typeface="휴먼새내기체" pitchFamily="18" charset="-127"/>
                </a:rPr>
                <a:t>위생처리협회 </a:t>
              </a:r>
            </a:p>
            <a:p>
              <a:pPr algn="ctr"/>
              <a:r>
                <a:rPr lang="ko-KR" altLang="en-US" sz="1000" b="1">
                  <a:solidFill>
                    <a:srgbClr val="000000"/>
                  </a:solidFill>
                  <a:latin typeface="휴먼새내기체" pitchFamily="18" charset="-127"/>
                  <a:ea typeface="휴먼새내기체" pitchFamily="18" charset="-127"/>
                </a:rPr>
                <a:t>창립</a:t>
              </a:r>
              <a:endParaRPr lang="ko-KR" altLang="en-US" sz="1000">
                <a:latin typeface="휴먼새내기체" pitchFamily="18" charset="-127"/>
                <a:ea typeface="휴먼새내기체" pitchFamily="18" charset="-127"/>
              </a:endParaRPr>
            </a:p>
          </p:txBody>
        </p:sp>
      </p:grpSp>
      <p:sp>
        <p:nvSpPr>
          <p:cNvPr id="89196" name="Freeform 108">
            <a:extLst>
              <a:ext uri="{FF2B5EF4-FFF2-40B4-BE49-F238E27FC236}">
                <a16:creationId xmlns:a16="http://schemas.microsoft.com/office/drawing/2014/main" id="{7025EA26-E6E8-46F1-94AE-C63D453972A4}"/>
              </a:ext>
            </a:extLst>
          </p:cNvPr>
          <p:cNvSpPr>
            <a:spLocks/>
          </p:cNvSpPr>
          <p:nvPr/>
        </p:nvSpPr>
        <p:spPr bwMode="gray">
          <a:xfrm flipH="1">
            <a:off x="2362200" y="3429000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89197" name="Group 109">
            <a:extLst>
              <a:ext uri="{FF2B5EF4-FFF2-40B4-BE49-F238E27FC236}">
                <a16:creationId xmlns:a16="http://schemas.microsoft.com/office/drawing/2014/main" id="{BD417637-B29D-481C-8C5F-E8FA91591995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581400"/>
            <a:ext cx="2998788" cy="1601788"/>
            <a:chOff x="1920" y="1026"/>
            <a:chExt cx="1889" cy="1009"/>
          </a:xfrm>
        </p:grpSpPr>
        <p:grpSp>
          <p:nvGrpSpPr>
            <p:cNvPr id="89198" name="Group 110">
              <a:extLst>
                <a:ext uri="{FF2B5EF4-FFF2-40B4-BE49-F238E27FC236}">
                  <a16:creationId xmlns:a16="http://schemas.microsoft.com/office/drawing/2014/main" id="{3F90868C-7B43-4E52-8AA7-577316A33E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1026"/>
              <a:ext cx="1889" cy="1009"/>
              <a:chOff x="1997" y="1314"/>
              <a:chExt cx="1889" cy="1009"/>
            </a:xfrm>
          </p:grpSpPr>
          <p:grpSp>
            <p:nvGrpSpPr>
              <p:cNvPr id="89199" name="Group 111">
                <a:extLst>
                  <a:ext uri="{FF2B5EF4-FFF2-40B4-BE49-F238E27FC236}">
                    <a16:creationId xmlns:a16="http://schemas.microsoft.com/office/drawing/2014/main" id="{FAF2527C-43E5-4E16-B6B9-11942F7BF6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89200" name="Oval 112">
                  <a:extLst>
                    <a:ext uri="{FF2B5EF4-FFF2-40B4-BE49-F238E27FC236}">
                      <a16:creationId xmlns:a16="http://schemas.microsoft.com/office/drawing/2014/main" id="{F48666BB-ACE2-4E57-8133-92E23486A0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9201" name="Oval 113">
                  <a:extLst>
                    <a:ext uri="{FF2B5EF4-FFF2-40B4-BE49-F238E27FC236}">
                      <a16:creationId xmlns:a16="http://schemas.microsoft.com/office/drawing/2014/main" id="{80323683-F8BF-4A86-A092-270E52539E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89202" name="Oval 114">
                <a:extLst>
                  <a:ext uri="{FF2B5EF4-FFF2-40B4-BE49-F238E27FC236}">
                    <a16:creationId xmlns:a16="http://schemas.microsoft.com/office/drawing/2014/main" id="{D4446EFE-F72C-4EE7-9D6B-813AC567668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89203" name="Oval 115">
                <a:extLst>
                  <a:ext uri="{FF2B5EF4-FFF2-40B4-BE49-F238E27FC236}">
                    <a16:creationId xmlns:a16="http://schemas.microsoft.com/office/drawing/2014/main" id="{E6D2CCC9-556D-4221-B509-2E4DB3D9805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89204" name="Oval 116">
                <a:extLst>
                  <a:ext uri="{FF2B5EF4-FFF2-40B4-BE49-F238E27FC236}">
                    <a16:creationId xmlns:a16="http://schemas.microsoft.com/office/drawing/2014/main" id="{62DA22CB-7624-458B-B7D2-1E9E9E8C263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89205" name="Oval 117">
                <a:extLst>
                  <a:ext uri="{FF2B5EF4-FFF2-40B4-BE49-F238E27FC236}">
                    <a16:creationId xmlns:a16="http://schemas.microsoft.com/office/drawing/2014/main" id="{3D13F170-016C-407E-A2EA-D23C4B14ADB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89206" name="Text Box 118">
              <a:extLst>
                <a:ext uri="{FF2B5EF4-FFF2-40B4-BE49-F238E27FC236}">
                  <a16:creationId xmlns:a16="http://schemas.microsoft.com/office/drawing/2014/main" id="{1A35ADD3-66FA-40DF-BC81-8531B36B2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2" y="1190"/>
              <a:ext cx="70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o-KR" altLang="en-US" sz="3000" b="1">
                  <a:solidFill>
                    <a:srgbClr val="000000"/>
                  </a:solidFill>
                  <a:ea typeface="휴먼새내기체" pitchFamily="18" charset="-127"/>
                </a:rPr>
                <a:t>도축장</a:t>
              </a:r>
              <a:endParaRPr lang="ko-KR" altLang="en-US" sz="3000">
                <a:solidFill>
                  <a:srgbClr val="000000"/>
                </a:solidFill>
                <a:ea typeface="휴먼새내기체" pitchFamily="18" charset="-127"/>
              </a:endParaRPr>
            </a:p>
          </p:txBody>
        </p:sp>
      </p:grpSp>
      <p:sp>
        <p:nvSpPr>
          <p:cNvPr id="89207" name="Freeform 119">
            <a:extLst>
              <a:ext uri="{FF2B5EF4-FFF2-40B4-BE49-F238E27FC236}">
                <a16:creationId xmlns:a16="http://schemas.microsoft.com/office/drawing/2014/main" id="{D47F884F-BC14-476E-B790-9C9FFCD055C6}"/>
              </a:ext>
            </a:extLst>
          </p:cNvPr>
          <p:cNvSpPr>
            <a:spLocks/>
          </p:cNvSpPr>
          <p:nvPr/>
        </p:nvSpPr>
        <p:spPr bwMode="gray">
          <a:xfrm rot="16109678" flipH="1">
            <a:off x="6493669" y="3259931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pic>
        <p:nvPicPr>
          <p:cNvPr id="89208" name="Picture 120" descr="돼지분리">
            <a:extLst>
              <a:ext uri="{FF2B5EF4-FFF2-40B4-BE49-F238E27FC236}">
                <a16:creationId xmlns:a16="http://schemas.microsoft.com/office/drawing/2014/main" id="{452DB9A5-FD00-4F91-84FC-C0A7659E6CB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3048000" cy="162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210" name="Text Box 122">
            <a:extLst>
              <a:ext uri="{FF2B5EF4-FFF2-40B4-BE49-F238E27FC236}">
                <a16:creationId xmlns:a16="http://schemas.microsoft.com/office/drawing/2014/main" id="{E9A85676-7CB7-4C0C-83D6-9E79285F3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8956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>
                <a:ea typeface="휴먼새내기체" pitchFamily="18" charset="-127"/>
              </a:rPr>
              <a:t>축산물</a:t>
            </a:r>
          </a:p>
        </p:txBody>
      </p:sp>
      <p:sp>
        <p:nvSpPr>
          <p:cNvPr id="89211" name="Text Box 123">
            <a:extLst>
              <a:ext uri="{FF2B5EF4-FFF2-40B4-BE49-F238E27FC236}">
                <a16:creationId xmlns:a16="http://schemas.microsoft.com/office/drawing/2014/main" id="{3775BB85-7035-4D19-B1F7-833572862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950" y="21336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>
                <a:ea typeface="휴먼새내기체" pitchFamily="18" charset="-127"/>
              </a:rPr>
              <a:t>식 품</a:t>
            </a:r>
          </a:p>
        </p:txBody>
      </p:sp>
    </p:spTree>
  </p:cSld>
  <p:clrMapOvr>
    <a:masterClrMapping/>
  </p:clrMapOvr>
  <p:transition spd="slow" advClick="0" advTm="2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708" fill="hold"/>
                                        <p:tgtEl>
                                          <p:spTgt spid="89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8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8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8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89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2000"/>
                                        <p:tgtEl>
                                          <p:spTgt spid="89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2000"/>
                                        <p:tgtEl>
                                          <p:spTgt spid="89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2000"/>
                                        <p:tgtEl>
                                          <p:spTgt spid="89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2000"/>
                                        <p:tgtEl>
                                          <p:spTgt spid="89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9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9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8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8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8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8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9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9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2000"/>
                                        <p:tgtEl>
                                          <p:spTgt spid="8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161"/>
                </p:tgtEl>
              </p:cMediaNode>
            </p:audio>
          </p:childTnLst>
        </p:cTn>
      </p:par>
    </p:tnLst>
    <p:bldLst>
      <p:bldP spid="89121" grpId="0"/>
      <p:bldP spid="89163" grpId="0"/>
      <p:bldP spid="89163" grpId="1"/>
      <p:bldP spid="89210" grpId="0"/>
      <p:bldP spid="892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6">
            <a:extLst>
              <a:ext uri="{FF2B5EF4-FFF2-40B4-BE49-F238E27FC236}">
                <a16:creationId xmlns:a16="http://schemas.microsoft.com/office/drawing/2014/main" id="{31D339C6-ADD0-4690-8792-C4DA84C733F4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/>
              <a:t>정책적 사회적 인식의 부재</a:t>
            </a:r>
          </a:p>
        </p:txBody>
      </p:sp>
      <p:pic>
        <p:nvPicPr>
          <p:cNvPr id="90119" name="03.wav">
            <a:hlinkClick r:id="" action="ppaction://media"/>
            <a:extLst>
              <a:ext uri="{FF2B5EF4-FFF2-40B4-BE49-F238E27FC236}">
                <a16:creationId xmlns:a16="http://schemas.microsoft.com/office/drawing/2014/main" id="{B7EE8093-B354-43F3-B750-5A68493A8B5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0" name="AutoShape 8">
            <a:extLst>
              <a:ext uri="{FF2B5EF4-FFF2-40B4-BE49-F238E27FC236}">
                <a16:creationId xmlns:a16="http://schemas.microsoft.com/office/drawing/2014/main" id="{EAE04A71-5213-4948-BC1A-3A82733D2691}"/>
              </a:ext>
            </a:extLst>
          </p:cNvPr>
          <p:cNvSpPr>
            <a:spLocks noChangeArrowheads="1"/>
          </p:cNvSpPr>
          <p:nvPr/>
        </p:nvSpPr>
        <p:spPr bwMode="gray">
          <a:xfrm rot="39573186">
            <a:off x="4853781" y="2096294"/>
            <a:ext cx="1062038" cy="387350"/>
          </a:xfrm>
          <a:prstGeom prst="rightArrow">
            <a:avLst>
              <a:gd name="adj1" fmla="val 35167"/>
              <a:gd name="adj2" fmla="val 111030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0121" name="AutoShape 9">
            <a:extLst>
              <a:ext uri="{FF2B5EF4-FFF2-40B4-BE49-F238E27FC236}">
                <a16:creationId xmlns:a16="http://schemas.microsoft.com/office/drawing/2014/main" id="{B120847C-67F7-46E4-BCB2-90BF5567C598}"/>
              </a:ext>
            </a:extLst>
          </p:cNvPr>
          <p:cNvSpPr>
            <a:spLocks noChangeArrowheads="1"/>
          </p:cNvSpPr>
          <p:nvPr/>
        </p:nvSpPr>
        <p:spPr bwMode="gray">
          <a:xfrm rot="3465783">
            <a:off x="4853781" y="4995069"/>
            <a:ext cx="1062038" cy="387350"/>
          </a:xfrm>
          <a:prstGeom prst="rightArrow">
            <a:avLst>
              <a:gd name="adj1" fmla="val 35167"/>
              <a:gd name="adj2" fmla="val 111030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0122" name="AutoShape 10">
            <a:extLst>
              <a:ext uri="{FF2B5EF4-FFF2-40B4-BE49-F238E27FC236}">
                <a16:creationId xmlns:a16="http://schemas.microsoft.com/office/drawing/2014/main" id="{D74B621D-D645-47AD-9902-1CFFF15241A3}"/>
              </a:ext>
            </a:extLst>
          </p:cNvPr>
          <p:cNvSpPr>
            <a:spLocks noChangeArrowheads="1"/>
          </p:cNvSpPr>
          <p:nvPr/>
        </p:nvSpPr>
        <p:spPr bwMode="gray">
          <a:xfrm rot="35969022">
            <a:off x="3221038" y="2198688"/>
            <a:ext cx="1060450" cy="387350"/>
          </a:xfrm>
          <a:prstGeom prst="rightArrow">
            <a:avLst>
              <a:gd name="adj1" fmla="val 35167"/>
              <a:gd name="adj2" fmla="val 110864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0123" name="AutoShape 11">
            <a:extLst>
              <a:ext uri="{FF2B5EF4-FFF2-40B4-BE49-F238E27FC236}">
                <a16:creationId xmlns:a16="http://schemas.microsoft.com/office/drawing/2014/main" id="{9195283A-AC63-4DD9-AD12-140E4D83C739}"/>
              </a:ext>
            </a:extLst>
          </p:cNvPr>
          <p:cNvSpPr>
            <a:spLocks noChangeArrowheads="1"/>
          </p:cNvSpPr>
          <p:nvPr/>
        </p:nvSpPr>
        <p:spPr bwMode="gray">
          <a:xfrm rot="7535209">
            <a:off x="3169444" y="4950619"/>
            <a:ext cx="1062038" cy="387350"/>
          </a:xfrm>
          <a:prstGeom prst="rightArrow">
            <a:avLst>
              <a:gd name="adj1" fmla="val 35167"/>
              <a:gd name="adj2" fmla="val 111030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0124" name="AutoShape 12">
            <a:extLst>
              <a:ext uri="{FF2B5EF4-FFF2-40B4-BE49-F238E27FC236}">
                <a16:creationId xmlns:a16="http://schemas.microsoft.com/office/drawing/2014/main" id="{DB580BCD-60D8-4E5D-94AC-122D8ADF5A7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29275" y="3608388"/>
            <a:ext cx="1060450" cy="385762"/>
          </a:xfrm>
          <a:prstGeom prst="rightArrow">
            <a:avLst>
              <a:gd name="adj1" fmla="val 35167"/>
              <a:gd name="adj2" fmla="val 111321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0125" name="AutoShape 13">
            <a:extLst>
              <a:ext uri="{FF2B5EF4-FFF2-40B4-BE49-F238E27FC236}">
                <a16:creationId xmlns:a16="http://schemas.microsoft.com/office/drawing/2014/main" id="{2EE61539-2A69-4E55-893E-24D3DA9ECA1C}"/>
              </a:ext>
            </a:extLst>
          </p:cNvPr>
          <p:cNvSpPr>
            <a:spLocks noChangeArrowheads="1"/>
          </p:cNvSpPr>
          <p:nvPr/>
        </p:nvSpPr>
        <p:spPr bwMode="gray">
          <a:xfrm rot="-10800000">
            <a:off x="2401888" y="3598863"/>
            <a:ext cx="1155700" cy="387350"/>
          </a:xfrm>
          <a:prstGeom prst="rightArrow">
            <a:avLst>
              <a:gd name="adj1" fmla="val 35167"/>
              <a:gd name="adj2" fmla="val 120822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0126" name="Oval 14">
            <a:extLst>
              <a:ext uri="{FF2B5EF4-FFF2-40B4-BE49-F238E27FC236}">
                <a16:creationId xmlns:a16="http://schemas.microsoft.com/office/drawing/2014/main" id="{E6A55965-B09B-44EA-9592-1270FA18B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1252538"/>
            <a:ext cx="5013325" cy="5018087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pSp>
        <p:nvGrpSpPr>
          <p:cNvPr id="90127" name="Group 15">
            <a:extLst>
              <a:ext uri="{FF2B5EF4-FFF2-40B4-BE49-F238E27FC236}">
                <a16:creationId xmlns:a16="http://schemas.microsoft.com/office/drawing/2014/main" id="{BCDFB515-4408-484D-85F7-33CC9BD9A3B7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317625"/>
            <a:ext cx="482600" cy="482600"/>
            <a:chOff x="1973" y="1706"/>
            <a:chExt cx="227" cy="227"/>
          </a:xfrm>
        </p:grpSpPr>
        <p:sp>
          <p:nvSpPr>
            <p:cNvPr id="90128" name="Oval 16">
              <a:extLst>
                <a:ext uri="{FF2B5EF4-FFF2-40B4-BE49-F238E27FC236}">
                  <a16:creationId xmlns:a16="http://schemas.microsoft.com/office/drawing/2014/main" id="{06DA4CFE-ECAD-43DB-8868-1AF46E35D5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29" name="Oval 17">
              <a:extLst>
                <a:ext uri="{FF2B5EF4-FFF2-40B4-BE49-F238E27FC236}">
                  <a16:creationId xmlns:a16="http://schemas.microsoft.com/office/drawing/2014/main" id="{CA13B443-481A-464F-A175-30E8AE342EB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90130" name="Group 18">
            <a:extLst>
              <a:ext uri="{FF2B5EF4-FFF2-40B4-BE49-F238E27FC236}">
                <a16:creationId xmlns:a16="http://schemas.microsoft.com/office/drawing/2014/main" id="{82DD5810-FB7C-4C7B-8E17-4906E8D64B71}"/>
              </a:ext>
            </a:extLst>
          </p:cNvPr>
          <p:cNvGrpSpPr>
            <a:grpSpLocks/>
          </p:cNvGrpSpPr>
          <p:nvPr/>
        </p:nvGrpSpPr>
        <p:grpSpPr bwMode="auto">
          <a:xfrm>
            <a:off x="1782763" y="3535363"/>
            <a:ext cx="482600" cy="482600"/>
            <a:chOff x="1565" y="2659"/>
            <a:chExt cx="227" cy="227"/>
          </a:xfrm>
        </p:grpSpPr>
        <p:sp>
          <p:nvSpPr>
            <p:cNvPr id="90131" name="Oval 19">
              <a:extLst>
                <a:ext uri="{FF2B5EF4-FFF2-40B4-BE49-F238E27FC236}">
                  <a16:creationId xmlns:a16="http://schemas.microsoft.com/office/drawing/2014/main" id="{8F50CDCA-7BFA-494C-98AC-115D59A0C6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32" name="Oval 20">
              <a:extLst>
                <a:ext uri="{FF2B5EF4-FFF2-40B4-BE49-F238E27FC236}">
                  <a16:creationId xmlns:a16="http://schemas.microsoft.com/office/drawing/2014/main" id="{8867AE7F-0CA7-4E7C-802D-192B99B3F1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90133" name="Group 21">
            <a:extLst>
              <a:ext uri="{FF2B5EF4-FFF2-40B4-BE49-F238E27FC236}">
                <a16:creationId xmlns:a16="http://schemas.microsoft.com/office/drawing/2014/main" id="{130B0F4B-44DD-4369-8019-01E0CAFEACC3}"/>
              </a:ext>
            </a:extLst>
          </p:cNvPr>
          <p:cNvGrpSpPr>
            <a:grpSpLocks/>
          </p:cNvGrpSpPr>
          <p:nvPr/>
        </p:nvGrpSpPr>
        <p:grpSpPr bwMode="auto">
          <a:xfrm>
            <a:off x="2940050" y="5602288"/>
            <a:ext cx="482600" cy="482600"/>
            <a:chOff x="2109" y="3612"/>
            <a:chExt cx="227" cy="227"/>
          </a:xfrm>
        </p:grpSpPr>
        <p:sp>
          <p:nvSpPr>
            <p:cNvPr id="90134" name="Oval 22">
              <a:extLst>
                <a:ext uri="{FF2B5EF4-FFF2-40B4-BE49-F238E27FC236}">
                  <a16:creationId xmlns:a16="http://schemas.microsoft.com/office/drawing/2014/main" id="{B90900CA-F676-49BE-AEC2-9783B1F115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35" name="Oval 23">
              <a:extLst>
                <a:ext uri="{FF2B5EF4-FFF2-40B4-BE49-F238E27FC236}">
                  <a16:creationId xmlns:a16="http://schemas.microsoft.com/office/drawing/2014/main" id="{C83B047C-ACC0-48D6-9E61-3F220D9D396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90136" name="Group 24">
            <a:extLst>
              <a:ext uri="{FF2B5EF4-FFF2-40B4-BE49-F238E27FC236}">
                <a16:creationId xmlns:a16="http://schemas.microsoft.com/office/drawing/2014/main" id="{378EAC97-CD38-479E-AFBB-9814C6D65737}"/>
              </a:ext>
            </a:extLst>
          </p:cNvPr>
          <p:cNvGrpSpPr>
            <a:grpSpLocks/>
          </p:cNvGrpSpPr>
          <p:nvPr/>
        </p:nvGrpSpPr>
        <p:grpSpPr bwMode="auto">
          <a:xfrm>
            <a:off x="5524500" y="1289050"/>
            <a:ext cx="482600" cy="482600"/>
            <a:chOff x="3470" y="1706"/>
            <a:chExt cx="227" cy="227"/>
          </a:xfrm>
        </p:grpSpPr>
        <p:sp>
          <p:nvSpPr>
            <p:cNvPr id="90137" name="Oval 25">
              <a:extLst>
                <a:ext uri="{FF2B5EF4-FFF2-40B4-BE49-F238E27FC236}">
                  <a16:creationId xmlns:a16="http://schemas.microsoft.com/office/drawing/2014/main" id="{8AF48A6A-D59A-40F3-AE9B-3EA753B95B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38" name="Oval 26">
              <a:extLst>
                <a:ext uri="{FF2B5EF4-FFF2-40B4-BE49-F238E27FC236}">
                  <a16:creationId xmlns:a16="http://schemas.microsoft.com/office/drawing/2014/main" id="{77562A40-5341-4D7C-9099-EB4F19842D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90139" name="Group 27">
            <a:extLst>
              <a:ext uri="{FF2B5EF4-FFF2-40B4-BE49-F238E27FC236}">
                <a16:creationId xmlns:a16="http://schemas.microsoft.com/office/drawing/2014/main" id="{EEC7650C-50D0-45B6-895C-9866F3D927B5}"/>
              </a:ext>
            </a:extLst>
          </p:cNvPr>
          <p:cNvGrpSpPr>
            <a:grpSpLocks/>
          </p:cNvGrpSpPr>
          <p:nvPr/>
        </p:nvGrpSpPr>
        <p:grpSpPr bwMode="auto">
          <a:xfrm>
            <a:off x="6796088" y="3535363"/>
            <a:ext cx="482600" cy="482600"/>
            <a:chOff x="3923" y="2659"/>
            <a:chExt cx="227" cy="227"/>
          </a:xfrm>
        </p:grpSpPr>
        <p:sp>
          <p:nvSpPr>
            <p:cNvPr id="90140" name="Oval 28">
              <a:extLst>
                <a:ext uri="{FF2B5EF4-FFF2-40B4-BE49-F238E27FC236}">
                  <a16:creationId xmlns:a16="http://schemas.microsoft.com/office/drawing/2014/main" id="{F7417752-C198-4FB9-A0AE-F1326CD401A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41" name="Oval 29">
              <a:extLst>
                <a:ext uri="{FF2B5EF4-FFF2-40B4-BE49-F238E27FC236}">
                  <a16:creationId xmlns:a16="http://schemas.microsoft.com/office/drawing/2014/main" id="{E75A181C-E09D-4D25-B602-676C68458CD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90142" name="Group 30">
            <a:extLst>
              <a:ext uri="{FF2B5EF4-FFF2-40B4-BE49-F238E27FC236}">
                <a16:creationId xmlns:a16="http://schemas.microsoft.com/office/drawing/2014/main" id="{4F2C0001-E8F6-4EC3-A64E-605EAFA51EAE}"/>
              </a:ext>
            </a:extLst>
          </p:cNvPr>
          <p:cNvGrpSpPr>
            <a:grpSpLocks/>
          </p:cNvGrpSpPr>
          <p:nvPr/>
        </p:nvGrpSpPr>
        <p:grpSpPr bwMode="auto">
          <a:xfrm>
            <a:off x="5599113" y="5680075"/>
            <a:ext cx="482600" cy="482600"/>
            <a:chOff x="3515" y="3521"/>
            <a:chExt cx="227" cy="227"/>
          </a:xfrm>
        </p:grpSpPr>
        <p:sp>
          <p:nvSpPr>
            <p:cNvPr id="90143" name="Oval 31">
              <a:extLst>
                <a:ext uri="{FF2B5EF4-FFF2-40B4-BE49-F238E27FC236}">
                  <a16:creationId xmlns:a16="http://schemas.microsoft.com/office/drawing/2014/main" id="{F97FD9C7-05FF-4633-984C-F014B4CBCC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44" name="Oval 32">
              <a:extLst>
                <a:ext uri="{FF2B5EF4-FFF2-40B4-BE49-F238E27FC236}">
                  <a16:creationId xmlns:a16="http://schemas.microsoft.com/office/drawing/2014/main" id="{796E6A01-87FB-4715-9F80-1EFC3AFFF9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90165" name="Group 53">
            <a:extLst>
              <a:ext uri="{FF2B5EF4-FFF2-40B4-BE49-F238E27FC236}">
                <a16:creationId xmlns:a16="http://schemas.microsoft.com/office/drawing/2014/main" id="{3B27914C-7718-47F3-842E-329E056BD845}"/>
              </a:ext>
            </a:extLst>
          </p:cNvPr>
          <p:cNvGrpSpPr>
            <a:grpSpLocks/>
          </p:cNvGrpSpPr>
          <p:nvPr/>
        </p:nvGrpSpPr>
        <p:grpSpPr bwMode="auto">
          <a:xfrm>
            <a:off x="3300413" y="2493963"/>
            <a:ext cx="2614612" cy="2625725"/>
            <a:chOff x="2079" y="1571"/>
            <a:chExt cx="1647" cy="1654"/>
          </a:xfrm>
        </p:grpSpPr>
        <p:sp>
          <p:nvSpPr>
            <p:cNvPr id="90145" name="Oval 33">
              <a:extLst>
                <a:ext uri="{FF2B5EF4-FFF2-40B4-BE49-F238E27FC236}">
                  <a16:creationId xmlns:a16="http://schemas.microsoft.com/office/drawing/2014/main" id="{1A9288D5-65CC-46EB-9861-55BE771B191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85" y="1584"/>
              <a:ext cx="1641" cy="164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grpSp>
          <p:nvGrpSpPr>
            <p:cNvPr id="90164" name="Group 52">
              <a:extLst>
                <a:ext uri="{FF2B5EF4-FFF2-40B4-BE49-F238E27FC236}">
                  <a16:creationId xmlns:a16="http://schemas.microsoft.com/office/drawing/2014/main" id="{EF1E9008-EC71-44CE-A8AA-C0D60ED5CC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9" y="1571"/>
              <a:ext cx="1641" cy="1641"/>
              <a:chOff x="2079" y="1571"/>
              <a:chExt cx="1641" cy="1641"/>
            </a:xfrm>
          </p:grpSpPr>
          <p:sp>
            <p:nvSpPr>
              <p:cNvPr id="90146" name="Oval 34">
                <a:extLst>
                  <a:ext uri="{FF2B5EF4-FFF2-40B4-BE49-F238E27FC236}">
                    <a16:creationId xmlns:a16="http://schemas.microsoft.com/office/drawing/2014/main" id="{4FCB3188-7253-4A82-A626-036E71CEC0E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9" y="1571"/>
                <a:ext cx="1641" cy="164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ko-KR" altLang="en-US"/>
              </a:p>
            </p:txBody>
          </p:sp>
          <p:grpSp>
            <p:nvGrpSpPr>
              <p:cNvPr id="90163" name="Group 51">
                <a:extLst>
                  <a:ext uri="{FF2B5EF4-FFF2-40B4-BE49-F238E27FC236}">
                    <a16:creationId xmlns:a16="http://schemas.microsoft.com/office/drawing/2014/main" id="{38759803-DBF7-42F4-93D1-A540631511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77" y="1668"/>
                <a:ext cx="1441" cy="1450"/>
                <a:chOff x="2177" y="1668"/>
                <a:chExt cx="1441" cy="1450"/>
              </a:xfrm>
            </p:grpSpPr>
            <p:sp>
              <p:nvSpPr>
                <p:cNvPr id="90147" name="Oval 35">
                  <a:extLst>
                    <a:ext uri="{FF2B5EF4-FFF2-40B4-BE49-F238E27FC236}">
                      <a16:creationId xmlns:a16="http://schemas.microsoft.com/office/drawing/2014/main" id="{B4334AF4-C38E-4961-9485-3AB6B2C8E2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192" y="1691"/>
                  <a:ext cx="1426" cy="14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90148" name="Oval 36">
                  <a:extLst>
                    <a:ext uri="{FF2B5EF4-FFF2-40B4-BE49-F238E27FC236}">
                      <a16:creationId xmlns:a16="http://schemas.microsoft.com/office/drawing/2014/main" id="{FD6969C7-4BCD-436F-864D-6BBE18C9DC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177" y="1668"/>
                  <a:ext cx="1427" cy="14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90149" name="Oval 37">
                  <a:extLst>
                    <a:ext uri="{FF2B5EF4-FFF2-40B4-BE49-F238E27FC236}">
                      <a16:creationId xmlns:a16="http://schemas.microsoft.com/office/drawing/2014/main" id="{14ADA4C7-2082-4B7C-81CD-2752CD7031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263" y="1762"/>
                  <a:ext cx="1284" cy="128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90150" name="Oval 38">
                  <a:extLst>
                    <a:ext uri="{FF2B5EF4-FFF2-40B4-BE49-F238E27FC236}">
                      <a16:creationId xmlns:a16="http://schemas.microsoft.com/office/drawing/2014/main" id="{625927E7-77F9-4D49-8CCB-663F77E8C1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282" y="1778"/>
                  <a:ext cx="1241" cy="12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90151" name="Oval 39">
                  <a:extLst>
                    <a:ext uri="{FF2B5EF4-FFF2-40B4-BE49-F238E27FC236}">
                      <a16:creationId xmlns:a16="http://schemas.microsoft.com/office/drawing/2014/main" id="{B66640E9-FF68-467F-9791-5DA0904C8C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296" y="1786"/>
                  <a:ext cx="1214" cy="12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90152" name="Oval 40">
                  <a:extLst>
                    <a:ext uri="{FF2B5EF4-FFF2-40B4-BE49-F238E27FC236}">
                      <a16:creationId xmlns:a16="http://schemas.microsoft.com/office/drawing/2014/main" id="{B39B21CE-27CB-49BA-BDAD-F1656784CD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310" y="1798"/>
                  <a:ext cx="1153" cy="11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90153" name="Oval 41">
                  <a:extLst>
                    <a:ext uri="{FF2B5EF4-FFF2-40B4-BE49-F238E27FC236}">
                      <a16:creationId xmlns:a16="http://schemas.microsoft.com/office/drawing/2014/main" id="{D20D85B9-1FF7-4D6C-949E-CFA8F26A5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378" y="1829"/>
                  <a:ext cx="1025" cy="9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90154" name="Text Box 42">
                  <a:extLst>
                    <a:ext uri="{FF2B5EF4-FFF2-40B4-BE49-F238E27FC236}">
                      <a16:creationId xmlns:a16="http://schemas.microsoft.com/office/drawing/2014/main" id="{E716DDAA-A05C-4711-9F7F-544302CE96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2496" y="2279"/>
                  <a:ext cx="85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ko-KR" altLang="en-US" sz="2800" b="1">
                      <a:solidFill>
                        <a:srgbClr val="000000"/>
                      </a:solidFill>
                      <a:ea typeface="휴먼새내기체" pitchFamily="18" charset="-127"/>
                    </a:rPr>
                    <a:t>도축산업</a:t>
                  </a:r>
                </a:p>
              </p:txBody>
            </p:sp>
          </p:grpSp>
        </p:grpSp>
      </p:grpSp>
      <p:sp>
        <p:nvSpPr>
          <p:cNvPr id="90155" name="Text Box 43">
            <a:extLst>
              <a:ext uri="{FF2B5EF4-FFF2-40B4-BE49-F238E27FC236}">
                <a16:creationId xmlns:a16="http://schemas.microsoft.com/office/drawing/2014/main" id="{89F8D5D7-0A09-4012-994E-A64B85764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288" y="1227138"/>
            <a:ext cx="1101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ko-KR" altLang="en-US" sz="1600" b="1">
                <a:solidFill>
                  <a:schemeClr val="tx2"/>
                </a:solidFill>
                <a:latin typeface="휴먼새내기체" pitchFamily="18" charset="-127"/>
                <a:ea typeface="휴먼새내기체" pitchFamily="18" charset="-127"/>
              </a:rPr>
              <a:t>경영난 악화</a:t>
            </a:r>
          </a:p>
        </p:txBody>
      </p:sp>
      <p:sp>
        <p:nvSpPr>
          <p:cNvPr id="90156" name="Text Box 44">
            <a:extLst>
              <a:ext uri="{FF2B5EF4-FFF2-40B4-BE49-F238E27FC236}">
                <a16:creationId xmlns:a16="http://schemas.microsoft.com/office/drawing/2014/main" id="{DA697101-5F55-4D67-A7C6-99BB5B0BE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1227138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ko-KR" altLang="en-US" sz="1600" b="1">
                <a:solidFill>
                  <a:schemeClr val="tx2"/>
                </a:solidFill>
                <a:latin typeface="휴먼새내기체" pitchFamily="18" charset="-127"/>
                <a:ea typeface="휴먼새내기체" pitchFamily="18" charset="-127"/>
              </a:rPr>
              <a:t>정책 소외산업</a:t>
            </a:r>
          </a:p>
        </p:txBody>
      </p:sp>
      <p:sp>
        <p:nvSpPr>
          <p:cNvPr id="90157" name="Text Box 45">
            <a:extLst>
              <a:ext uri="{FF2B5EF4-FFF2-40B4-BE49-F238E27FC236}">
                <a16:creationId xmlns:a16="http://schemas.microsoft.com/office/drawing/2014/main" id="{4E14A73C-2C7D-499B-9C7D-6D6494A16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0" y="3575050"/>
            <a:ext cx="15192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ko-KR" altLang="en-US" sz="1600" b="1">
                <a:solidFill>
                  <a:schemeClr val="tx2"/>
                </a:solidFill>
                <a:latin typeface="휴먼새내기체" pitchFamily="18" charset="-127"/>
                <a:ea typeface="휴먼새내기체" pitchFamily="18" charset="-127"/>
              </a:rPr>
              <a:t>책임과 의무 이행</a:t>
            </a:r>
          </a:p>
          <a:p>
            <a:pPr eaLnBrk="0" hangingPunct="0"/>
            <a:r>
              <a:rPr lang="ko-KR" altLang="en-US" sz="1600" b="1">
                <a:solidFill>
                  <a:schemeClr val="tx2"/>
                </a:solidFill>
                <a:latin typeface="휴먼새내기체" pitchFamily="18" charset="-127"/>
                <a:ea typeface="휴먼새내기체" pitchFamily="18" charset="-127"/>
              </a:rPr>
              <a:t>권리의 부재</a:t>
            </a:r>
          </a:p>
        </p:txBody>
      </p:sp>
      <p:sp>
        <p:nvSpPr>
          <p:cNvPr id="90158" name="Text Box 46">
            <a:extLst>
              <a:ext uri="{FF2B5EF4-FFF2-40B4-BE49-F238E27FC236}">
                <a16:creationId xmlns:a16="http://schemas.microsoft.com/office/drawing/2014/main" id="{7C3BDBF4-915B-4096-8B5A-08ED8711C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288" y="5719763"/>
            <a:ext cx="1936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ko-KR" altLang="en-US" sz="1600" b="1">
                <a:solidFill>
                  <a:schemeClr val="tx2"/>
                </a:solidFill>
                <a:latin typeface="휴먼새내기체" pitchFamily="18" charset="-127"/>
                <a:ea typeface="휴먼새내기체" pitchFamily="18" charset="-127"/>
              </a:rPr>
              <a:t>농업용 전기료 미 적용</a:t>
            </a:r>
          </a:p>
        </p:txBody>
      </p:sp>
      <p:sp>
        <p:nvSpPr>
          <p:cNvPr id="90159" name="Text Box 47">
            <a:extLst>
              <a:ext uri="{FF2B5EF4-FFF2-40B4-BE49-F238E27FC236}">
                <a16:creationId xmlns:a16="http://schemas.microsoft.com/office/drawing/2014/main" id="{D9C7708F-58BE-4405-9804-EFB3C658B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3575050"/>
            <a:ext cx="1519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ko-KR" altLang="en-US" sz="1600" b="1">
                <a:solidFill>
                  <a:schemeClr val="tx2"/>
                </a:solidFill>
                <a:latin typeface="휴먼새내기체" pitchFamily="18" charset="-127"/>
                <a:ea typeface="휴먼새내기체" pitchFamily="18" charset="-127"/>
              </a:rPr>
              <a:t>사회적 인식 부족</a:t>
            </a:r>
          </a:p>
        </p:txBody>
      </p:sp>
      <p:sp>
        <p:nvSpPr>
          <p:cNvPr id="90160" name="Text Box 48">
            <a:extLst>
              <a:ext uri="{FF2B5EF4-FFF2-40B4-BE49-F238E27FC236}">
                <a16:creationId xmlns:a16="http://schemas.microsoft.com/office/drawing/2014/main" id="{1B442366-D408-4D10-A2D7-66B0B397E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725" y="5635625"/>
            <a:ext cx="1801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ko-KR" altLang="en-US" sz="1600" b="1">
                <a:solidFill>
                  <a:schemeClr val="tx2"/>
                </a:solidFill>
                <a:latin typeface="휴먼새내기체" pitchFamily="18" charset="-127"/>
                <a:ea typeface="휴먼새내기체" pitchFamily="18" charset="-127"/>
              </a:rPr>
              <a:t>축산물 </a:t>
            </a:r>
            <a:r>
              <a:rPr lang="en-US" altLang="ko-KR" sz="1600" b="1">
                <a:solidFill>
                  <a:schemeClr val="tx2"/>
                </a:solidFill>
                <a:latin typeface="휴먼새내기체" pitchFamily="18" charset="-127"/>
                <a:ea typeface="휴먼새내기체" pitchFamily="18" charset="-127"/>
              </a:rPr>
              <a:t>1</a:t>
            </a:r>
            <a:r>
              <a:rPr lang="ko-KR" altLang="en-US" sz="1600" b="1">
                <a:solidFill>
                  <a:schemeClr val="tx2"/>
                </a:solidFill>
                <a:latin typeface="휴먼새내기체" pitchFamily="18" charset="-127"/>
                <a:ea typeface="휴먼새내기체" pitchFamily="18" charset="-127"/>
              </a:rPr>
              <a:t>차 가공산업</a:t>
            </a:r>
          </a:p>
        </p:txBody>
      </p:sp>
      <p:sp>
        <p:nvSpPr>
          <p:cNvPr id="90167" name="Rectangle 55">
            <a:extLst>
              <a:ext uri="{FF2B5EF4-FFF2-40B4-BE49-F238E27FC236}">
                <a16:creationId xmlns:a16="http://schemas.microsoft.com/office/drawing/2014/main" id="{2C449D87-5F63-4FEE-B6E4-E7F97E109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47800"/>
            <a:ext cx="8382000" cy="38036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2200" b="1">
                <a:latin typeface="휴먼새내기체" pitchFamily="18" charset="-127"/>
                <a:ea typeface="휴먼새내기체" pitchFamily="18" charset="-127"/>
              </a:rPr>
              <a:t>▣ </a:t>
            </a:r>
            <a:r>
              <a:rPr lang="ko-KR" altLang="en-US" sz="2200" b="1">
                <a:latin typeface="휴먼새내기체" pitchFamily="18" charset="-127"/>
                <a:ea typeface="휴먼새내기체" pitchFamily="18" charset="-127"/>
              </a:rPr>
              <a:t>농사용전력 적용대상 및 기준</a:t>
            </a:r>
            <a:endParaRPr lang="en-US" altLang="ko-KR" sz="2200" b="1">
              <a:latin typeface="휴먼새내기체" pitchFamily="18" charset="-127"/>
              <a:ea typeface="휴먼새내기체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3. </a:t>
            </a: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농사용전력</a:t>
            </a: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(</a:t>
            </a: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병</a:t>
            </a: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) </a:t>
            </a:r>
          </a:p>
          <a:p>
            <a:pPr>
              <a:lnSpc>
                <a:spcPct val="120000"/>
              </a:lnSpc>
            </a:pP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가</a:t>
            </a: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. </a:t>
            </a: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적용대상 </a:t>
            </a:r>
          </a:p>
          <a:p>
            <a:pPr>
              <a:lnSpc>
                <a:spcPct val="120000"/>
              </a:lnSpc>
              <a:buFontTx/>
              <a:buAutoNum type="arabicParenBoth"/>
            </a:pP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농작물 재배</a:t>
            </a: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, </a:t>
            </a: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축산</a:t>
            </a: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, </a:t>
            </a: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양잠</a:t>
            </a: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, </a:t>
            </a: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수산물 양식업에 전력을 사용하는 고객으로서 농사용전력</a:t>
            </a: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(</a:t>
            </a: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갑</a:t>
            </a: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) </a:t>
            </a: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및 농사용전력</a:t>
            </a: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(</a:t>
            </a: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을</a:t>
            </a: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) </a:t>
            </a:r>
          </a:p>
          <a:p>
            <a:pPr>
              <a:lnSpc>
                <a:spcPct val="120000"/>
              </a:lnSpc>
            </a:pP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(2) </a:t>
            </a: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농수산물 생산자의 농수산물 건조시설</a:t>
            </a: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, </a:t>
            </a: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농작물 저온보관시설</a:t>
            </a: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, </a:t>
            </a: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수산업협 동조합 또는 어촌계가 단독 소유하며 운영하는 수산물 제빙</a:t>
            </a: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,</a:t>
            </a: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내동시설</a:t>
            </a:r>
            <a:r>
              <a:rPr lang="ko-KR" altLang="en-US" sz="1200" b="1">
                <a:latin typeface="휴먼새내기체" pitchFamily="18" charset="-127"/>
                <a:ea typeface="휴먼새내기체" pitchFamily="18" charset="-127"/>
              </a:rPr>
              <a:t> </a:t>
            </a:r>
          </a:p>
          <a:p>
            <a:pPr>
              <a:lnSpc>
                <a:spcPct val="120000"/>
              </a:lnSpc>
            </a:pPr>
            <a:endParaRPr lang="ko-KR" altLang="en-US" sz="1200" b="1">
              <a:latin typeface="휴먼새내기체" pitchFamily="18" charset="-127"/>
              <a:ea typeface="휴먼새내기체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나</a:t>
            </a: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. </a:t>
            </a: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적용기준</a:t>
            </a:r>
          </a:p>
          <a:p>
            <a:pPr>
              <a:lnSpc>
                <a:spcPct val="120000"/>
              </a:lnSpc>
            </a:pP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 </a:t>
            </a: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(1) </a:t>
            </a: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약관 제</a:t>
            </a: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60</a:t>
            </a: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조 제</a:t>
            </a: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3</a:t>
            </a: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호에서 정한 </a:t>
            </a: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"</a:t>
            </a: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농작물</a:t>
            </a: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"</a:t>
            </a: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이란 한국표준산업분류 소분류 </a:t>
            </a: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"011", </a:t>
            </a: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축산업 이란 소분류 </a:t>
            </a: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"012", "</a:t>
            </a: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수산물양식업</a:t>
            </a: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"</a:t>
            </a: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이란 세세분류 </a:t>
            </a: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"05211, 05212, 05213"</a:t>
            </a:r>
            <a:r>
              <a:rPr lang="ko-KR" altLang="en-US" sz="1600" b="1">
                <a:latin typeface="휴먼새내기체" pitchFamily="18" charset="-127"/>
                <a:ea typeface="휴먼새내기체" pitchFamily="18" charset="-127"/>
              </a:rPr>
              <a:t>에 해당하는 산업을 말한다</a:t>
            </a:r>
            <a:r>
              <a:rPr lang="en-US" altLang="ko-KR" sz="1600" b="1">
                <a:latin typeface="휴먼새내기체" pitchFamily="18" charset="-127"/>
                <a:ea typeface="휴먼새내기체" pitchFamily="18" charset="-127"/>
              </a:rPr>
              <a:t>.</a:t>
            </a:r>
            <a:r>
              <a:rPr lang="en-US" altLang="ko-KR" sz="1200" b="1">
                <a:latin typeface="휴먼새내기체" pitchFamily="18" charset="-127"/>
                <a:ea typeface="휴먼새내기체" pitchFamily="18" charset="-127"/>
              </a:rPr>
              <a:t> </a:t>
            </a:r>
          </a:p>
          <a:p>
            <a:pPr>
              <a:lnSpc>
                <a:spcPct val="120000"/>
              </a:lnSpc>
            </a:pPr>
            <a:endParaRPr lang="en-US" altLang="ko-KR" sz="1200" b="1">
              <a:latin typeface="휴먼새내기체" pitchFamily="18" charset="-127"/>
              <a:ea typeface="휴먼새내기체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200" b="1">
                <a:latin typeface="휴먼새내기체" pitchFamily="18" charset="-127"/>
                <a:ea typeface="휴먼새내기체" pitchFamily="18" charset="-127"/>
              </a:rPr>
              <a:t>&lt;</a:t>
            </a:r>
            <a:r>
              <a:rPr lang="ko-KR" altLang="en-US" sz="1200" b="1">
                <a:latin typeface="휴먼새내기체" pitchFamily="18" charset="-127"/>
                <a:ea typeface="휴먼새내기체" pitchFamily="18" charset="-127"/>
              </a:rPr>
              <a:t>출처 </a:t>
            </a:r>
            <a:r>
              <a:rPr lang="en-US" altLang="ko-KR" sz="1200" b="1">
                <a:latin typeface="휴먼새내기체" pitchFamily="18" charset="-127"/>
                <a:ea typeface="휴먼새내기체" pitchFamily="18" charset="-127"/>
              </a:rPr>
              <a:t>: </a:t>
            </a:r>
            <a:r>
              <a:rPr lang="ko-KR" altLang="en-US" sz="1200" b="1">
                <a:latin typeface="휴먼새내기체" pitchFamily="18" charset="-127"/>
                <a:ea typeface="휴먼새내기체" pitchFamily="18" charset="-127"/>
              </a:rPr>
              <a:t>한국 전력 농사용 전력 적용대상 및 기준 </a:t>
            </a:r>
            <a:r>
              <a:rPr lang="en-US" altLang="ko-KR" sz="1200" b="1">
                <a:latin typeface="휴먼새내기체" pitchFamily="18" charset="-127"/>
                <a:ea typeface="휴먼새내기체" pitchFamily="18" charset="-127"/>
              </a:rPr>
              <a:t>2005</a:t>
            </a:r>
            <a:r>
              <a:rPr lang="ko-KR" altLang="en-US" sz="1200" b="1">
                <a:latin typeface="휴먼새내기체" pitchFamily="18" charset="-127"/>
                <a:ea typeface="휴먼새내기체" pitchFamily="18" charset="-127"/>
              </a:rPr>
              <a:t>년 기준</a:t>
            </a:r>
            <a:r>
              <a:rPr lang="en-US" altLang="ko-KR" sz="1200" b="1">
                <a:latin typeface="휴먼새내기체" pitchFamily="18" charset="-127"/>
                <a:ea typeface="휴먼새내기체" pitchFamily="18" charset="-127"/>
              </a:rPr>
              <a:t>&gt;</a:t>
            </a:r>
          </a:p>
        </p:txBody>
      </p:sp>
      <p:sp>
        <p:nvSpPr>
          <p:cNvPr id="90168" name="Freeform 56">
            <a:extLst>
              <a:ext uri="{FF2B5EF4-FFF2-40B4-BE49-F238E27FC236}">
                <a16:creationId xmlns:a16="http://schemas.microsoft.com/office/drawing/2014/main" id="{D4E8AFCF-94BD-4A5B-928B-DC3D37A86164}"/>
              </a:ext>
            </a:extLst>
          </p:cNvPr>
          <p:cNvSpPr>
            <a:spLocks/>
          </p:cNvSpPr>
          <p:nvPr/>
        </p:nvSpPr>
        <p:spPr bwMode="gray">
          <a:xfrm rot="11915423">
            <a:off x="2286000" y="752475"/>
            <a:ext cx="4324350" cy="25368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90169" name="Group 57">
            <a:extLst>
              <a:ext uri="{FF2B5EF4-FFF2-40B4-BE49-F238E27FC236}">
                <a16:creationId xmlns:a16="http://schemas.microsoft.com/office/drawing/2014/main" id="{881A00E0-3DAE-4D97-81BF-D9934FFF891D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600200"/>
            <a:ext cx="3352800" cy="3352800"/>
            <a:chOff x="3360" y="1488"/>
            <a:chExt cx="2112" cy="2112"/>
          </a:xfrm>
        </p:grpSpPr>
        <p:sp>
          <p:nvSpPr>
            <p:cNvPr id="90170" name="AutoShape 58">
              <a:extLst>
                <a:ext uri="{FF2B5EF4-FFF2-40B4-BE49-F238E27FC236}">
                  <a16:creationId xmlns:a16="http://schemas.microsoft.com/office/drawing/2014/main" id="{52C232D0-ADB1-4754-B0C9-6E0E35D2DC6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60" y="1488"/>
              <a:ext cx="2112" cy="2112"/>
            </a:xfrm>
            <a:custGeom>
              <a:avLst/>
              <a:gdLst>
                <a:gd name="G0" fmla="+- 1914 0 0"/>
                <a:gd name="G1" fmla="+- 21600 0 1914"/>
                <a:gd name="G2" fmla="+- 21600 0 191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14" y="10800"/>
                  </a:moveTo>
                  <a:cubicBezTo>
                    <a:pt x="1914" y="15708"/>
                    <a:pt x="5892" y="19686"/>
                    <a:pt x="10800" y="19686"/>
                  </a:cubicBezTo>
                  <a:cubicBezTo>
                    <a:pt x="15708" y="19686"/>
                    <a:pt x="19686" y="15708"/>
                    <a:pt x="19686" y="10800"/>
                  </a:cubicBezTo>
                  <a:cubicBezTo>
                    <a:pt x="19686" y="5892"/>
                    <a:pt x="15708" y="1914"/>
                    <a:pt x="10800" y="1914"/>
                  </a:cubicBezTo>
                  <a:cubicBezTo>
                    <a:pt x="5892" y="1914"/>
                    <a:pt x="1914" y="5892"/>
                    <a:pt x="1914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60784"/>
                    <a:invGamma/>
                    <a:alpha val="12000"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60784"/>
                    <a:invGamma/>
                    <a:alpha val="12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71" name="Oval 59">
              <a:extLst>
                <a:ext uri="{FF2B5EF4-FFF2-40B4-BE49-F238E27FC236}">
                  <a16:creationId xmlns:a16="http://schemas.microsoft.com/office/drawing/2014/main" id="{CB782980-6291-4F79-915E-6A0E459DB2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28" y="1656"/>
              <a:ext cx="1763" cy="176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6471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72" name="Text Box 60">
              <a:extLst>
                <a:ext uri="{FF2B5EF4-FFF2-40B4-BE49-F238E27FC236}">
                  <a16:creationId xmlns:a16="http://schemas.microsoft.com/office/drawing/2014/main" id="{39A714F1-5419-4D8A-9D2D-77CD323946A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564" y="2220"/>
              <a:ext cx="1805" cy="67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o-KR" alt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휴먼새내기체" pitchFamily="18" charset="-127"/>
                  <a:ea typeface="휴먼새내기체" pitchFamily="18" charset="-127"/>
                </a:rPr>
                <a:t>축산물 </a:t>
              </a:r>
              <a:r>
                <a:rPr lang="en-US" altLang="ko-KR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휴먼새내기체" pitchFamily="18" charset="-127"/>
                  <a:ea typeface="휴먼새내기체" pitchFamily="18" charset="-127"/>
                </a:rPr>
                <a:t>1</a:t>
              </a:r>
              <a:r>
                <a:rPr lang="ko-KR" alt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휴먼새내기체" pitchFamily="18" charset="-127"/>
                  <a:ea typeface="휴먼새내기체" pitchFamily="18" charset="-127"/>
                </a:rPr>
                <a:t>차 가공</a:t>
              </a:r>
            </a:p>
            <a:p>
              <a:pPr algn="ctr" eaLnBrk="0" hangingPunct="0"/>
              <a:r>
                <a:rPr lang="en-US" altLang="ko-KR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휴먼새내기체" pitchFamily="18" charset="-127"/>
                  <a:ea typeface="휴먼새내기체" pitchFamily="18" charset="-127"/>
                </a:rPr>
                <a:t>RPC</a:t>
              </a:r>
              <a:r>
                <a:rPr lang="ko-KR" alt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휴먼새내기체" pitchFamily="18" charset="-127"/>
                  <a:ea typeface="휴먼새내기체" pitchFamily="18" charset="-127"/>
                </a:rPr>
                <a:t>와 동일 개념</a:t>
              </a:r>
            </a:p>
          </p:txBody>
        </p:sp>
      </p:grpSp>
    </p:spTree>
  </p:cSld>
  <p:clrMapOvr>
    <a:masterClrMapping/>
  </p:clrMapOvr>
  <p:transition advTm="3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596" fill="hold"/>
                                        <p:tgtEl>
                                          <p:spTgt spid="90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9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90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9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90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90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9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2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0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5" dur="2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0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8" dur="2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0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1" dur="2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0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4" dur="2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0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7" dur="2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0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0" dur="2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0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3" dur="20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0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6" dur="20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0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9" dur="20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0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2" dur="20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0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5" dur="20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0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8" dur="2000"/>
                                        <p:tgtEl>
                                          <p:spTgt spid="90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0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1" dur="2000"/>
                                        <p:tgtEl>
                                          <p:spTgt spid="90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0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4" dur="2000"/>
                                        <p:tgtEl>
                                          <p:spTgt spid="90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0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7" dur="2000"/>
                                        <p:tgtEl>
                                          <p:spTgt spid="90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0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0" dur="2000"/>
                                        <p:tgtEl>
                                          <p:spTgt spid="90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0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3" dur="2000"/>
                                        <p:tgtEl>
                                          <p:spTgt spid="90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0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6" dur="2000"/>
                                        <p:tgtEl>
                                          <p:spTgt spid="90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0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9" dur="2000"/>
                                        <p:tgtEl>
                                          <p:spTgt spid="90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2000"/>
                                        <p:tgtEl>
                                          <p:spTgt spid="9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9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2000"/>
                                        <p:tgtEl>
                                          <p:spTgt spid="9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9"/>
                </p:tgtEl>
              </p:cMediaNode>
            </p:audio>
          </p:childTnLst>
        </p:cTn>
      </p:par>
    </p:tnLst>
    <p:bldLst>
      <p:bldP spid="90118" grpId="0"/>
      <p:bldP spid="90155" grpId="0"/>
      <p:bldP spid="90155" grpId="1"/>
      <p:bldP spid="90156" grpId="0"/>
      <p:bldP spid="90156" grpId="1"/>
      <p:bldP spid="90157" grpId="0"/>
      <p:bldP spid="90157" grpId="1"/>
      <p:bldP spid="90158" grpId="0"/>
      <p:bldP spid="90158" grpId="1"/>
      <p:bldP spid="90159" grpId="0"/>
      <p:bldP spid="90159" grpId="1"/>
      <p:bldP spid="90160" grpId="0"/>
      <p:bldP spid="90160" grpId="1"/>
      <p:bldP spid="901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21" name="04.wav">
            <a:hlinkClick r:id="" action="ppaction://media"/>
            <a:extLst>
              <a:ext uri="{FF2B5EF4-FFF2-40B4-BE49-F238E27FC236}">
                <a16:creationId xmlns:a16="http://schemas.microsoft.com/office/drawing/2014/main" id="{696C2507-4EA2-4909-956E-6059A93544C5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58" name="Rectangle 22">
            <a:extLst>
              <a:ext uri="{FF2B5EF4-FFF2-40B4-BE49-F238E27FC236}">
                <a16:creationId xmlns:a16="http://schemas.microsoft.com/office/drawing/2014/main" id="{FBA70609-763A-4D93-A746-E0CCC0E0D028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/>
              <a:t>심각한 경영난</a:t>
            </a:r>
          </a:p>
        </p:txBody>
      </p:sp>
      <p:sp>
        <p:nvSpPr>
          <p:cNvPr id="91188" name="Text Box 52">
            <a:extLst>
              <a:ext uri="{FF2B5EF4-FFF2-40B4-BE49-F238E27FC236}">
                <a16:creationId xmlns:a16="http://schemas.microsoft.com/office/drawing/2014/main" id="{0DA19CBA-F422-4AB4-90D1-E222FE42C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50" y="3105150"/>
            <a:ext cx="41433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300" b="1">
                <a:solidFill>
                  <a:srgbClr val="FF0000"/>
                </a:solidFill>
                <a:latin typeface="휴먼새내기체" pitchFamily="18" charset="-127"/>
                <a:ea typeface="휴먼새내기체" pitchFamily="18" charset="-127"/>
              </a:rPr>
              <a:t>0</a:t>
            </a:r>
            <a:r>
              <a:rPr lang="ko-KR" altLang="en-US" sz="1300" b="1">
                <a:solidFill>
                  <a:srgbClr val="FF0000"/>
                </a:solidFill>
                <a:latin typeface="휴먼새내기체" pitchFamily="18" charset="-127"/>
                <a:ea typeface="휴먼새내기체" pitchFamily="18" charset="-127"/>
              </a:rPr>
              <a:t>원</a:t>
            </a:r>
          </a:p>
        </p:txBody>
      </p:sp>
      <p:grpSp>
        <p:nvGrpSpPr>
          <p:cNvPr id="91223" name="Group 87">
            <a:extLst>
              <a:ext uri="{FF2B5EF4-FFF2-40B4-BE49-F238E27FC236}">
                <a16:creationId xmlns:a16="http://schemas.microsoft.com/office/drawing/2014/main" id="{E5AAB448-C146-4BFF-B261-84BF2B2AA920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1371600"/>
            <a:ext cx="3244850" cy="290513"/>
            <a:chOff x="3606" y="864"/>
            <a:chExt cx="2044" cy="183"/>
          </a:xfrm>
        </p:grpSpPr>
        <p:sp>
          <p:nvSpPr>
            <p:cNvPr id="91190" name="Rectangle 54">
              <a:extLst>
                <a:ext uri="{FF2B5EF4-FFF2-40B4-BE49-F238E27FC236}">
                  <a16:creationId xmlns:a16="http://schemas.microsoft.com/office/drawing/2014/main" id="{0FC6DFBB-51CD-4E65-8AEC-AF5C89C64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876"/>
              <a:ext cx="2016" cy="144"/>
            </a:xfrm>
            <a:prstGeom prst="rect">
              <a:avLst/>
            </a:prstGeom>
            <a:solidFill>
              <a:srgbClr val="8FD1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1191" name="Text Box 55">
              <a:extLst>
                <a:ext uri="{FF2B5EF4-FFF2-40B4-BE49-F238E27FC236}">
                  <a16:creationId xmlns:a16="http://schemas.microsoft.com/office/drawing/2014/main" id="{766A97C5-D189-41F5-B735-A57217472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864"/>
              <a:ext cx="46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FD1B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300" b="1">
                  <a:latin typeface="휴먼새내기체" pitchFamily="18" charset="-127"/>
                  <a:ea typeface="휴먼새내기체" pitchFamily="18" charset="-127"/>
                </a:rPr>
                <a:t>(35</a:t>
              </a:r>
              <a:r>
                <a:rPr lang="ko-KR" altLang="en-US" sz="1300" b="1">
                  <a:latin typeface="휴먼새내기체" pitchFamily="18" charset="-127"/>
                  <a:ea typeface="휴먼새내기체" pitchFamily="18" charset="-127"/>
                </a:rPr>
                <a:t>억원</a:t>
              </a:r>
              <a:r>
                <a:rPr lang="en-US" altLang="ko-KR" sz="1300" b="1">
                  <a:latin typeface="휴먼새내기체" pitchFamily="18" charset="-127"/>
                  <a:ea typeface="휴먼새내기체" pitchFamily="18" charset="-127"/>
                </a:rPr>
                <a:t>)</a:t>
              </a:r>
            </a:p>
          </p:txBody>
        </p:sp>
      </p:grpSp>
      <p:grpSp>
        <p:nvGrpSpPr>
          <p:cNvPr id="91224" name="Group 88">
            <a:extLst>
              <a:ext uri="{FF2B5EF4-FFF2-40B4-BE49-F238E27FC236}">
                <a16:creationId xmlns:a16="http://schemas.microsoft.com/office/drawing/2014/main" id="{9F97FAEC-B46C-45F2-B43F-216BC4FB73B1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1981200"/>
            <a:ext cx="1416050" cy="290513"/>
            <a:chOff x="3606" y="1248"/>
            <a:chExt cx="892" cy="183"/>
          </a:xfrm>
        </p:grpSpPr>
        <p:sp>
          <p:nvSpPr>
            <p:cNvPr id="91193" name="Rectangle 57">
              <a:extLst>
                <a:ext uri="{FF2B5EF4-FFF2-40B4-BE49-F238E27FC236}">
                  <a16:creationId xmlns:a16="http://schemas.microsoft.com/office/drawing/2014/main" id="{BE3C99F8-4720-4264-B46E-6E6EED538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1254"/>
              <a:ext cx="864" cy="144"/>
            </a:xfrm>
            <a:prstGeom prst="rect">
              <a:avLst/>
            </a:prstGeom>
            <a:solidFill>
              <a:srgbClr val="8FD1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1194" name="Text Box 58">
              <a:extLst>
                <a:ext uri="{FF2B5EF4-FFF2-40B4-BE49-F238E27FC236}">
                  <a16:creationId xmlns:a16="http://schemas.microsoft.com/office/drawing/2014/main" id="{B86836AE-946C-4B33-9E1B-2039EB644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248"/>
              <a:ext cx="46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FD1B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300" b="1">
                  <a:latin typeface="휴먼새내기체" pitchFamily="18" charset="-127"/>
                  <a:ea typeface="휴먼새내기체" pitchFamily="18" charset="-127"/>
                </a:rPr>
                <a:t>(10</a:t>
              </a:r>
              <a:r>
                <a:rPr lang="ko-KR" altLang="en-US" sz="1300" b="1">
                  <a:latin typeface="휴먼새내기체" pitchFamily="18" charset="-127"/>
                  <a:ea typeface="휴먼새내기체" pitchFamily="18" charset="-127"/>
                </a:rPr>
                <a:t>억원</a:t>
              </a:r>
              <a:r>
                <a:rPr lang="en-US" altLang="ko-KR" sz="1300" b="1">
                  <a:latin typeface="휴먼새내기체" pitchFamily="18" charset="-127"/>
                  <a:ea typeface="휴먼새내기체" pitchFamily="18" charset="-127"/>
                </a:rPr>
                <a:t>)</a:t>
              </a:r>
            </a:p>
          </p:txBody>
        </p:sp>
      </p:grpSp>
      <p:grpSp>
        <p:nvGrpSpPr>
          <p:cNvPr id="91225" name="Group 89">
            <a:extLst>
              <a:ext uri="{FF2B5EF4-FFF2-40B4-BE49-F238E27FC236}">
                <a16:creationId xmlns:a16="http://schemas.microsoft.com/office/drawing/2014/main" id="{06A9866F-DC05-41D5-BA0A-633C936A45CC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595563"/>
            <a:ext cx="1987550" cy="290512"/>
            <a:chOff x="3600" y="1635"/>
            <a:chExt cx="1252" cy="183"/>
          </a:xfrm>
        </p:grpSpPr>
        <p:sp>
          <p:nvSpPr>
            <p:cNvPr id="91196" name="Rectangle 60">
              <a:extLst>
                <a:ext uri="{FF2B5EF4-FFF2-40B4-BE49-F238E27FC236}">
                  <a16:creationId xmlns:a16="http://schemas.microsoft.com/office/drawing/2014/main" id="{62F84C01-72BE-4265-A847-D9DD894FA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638"/>
              <a:ext cx="1200" cy="144"/>
            </a:xfrm>
            <a:prstGeom prst="rect">
              <a:avLst/>
            </a:prstGeom>
            <a:solidFill>
              <a:srgbClr val="8FD1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1197" name="Text Box 61">
              <a:extLst>
                <a:ext uri="{FF2B5EF4-FFF2-40B4-BE49-F238E27FC236}">
                  <a16:creationId xmlns:a16="http://schemas.microsoft.com/office/drawing/2014/main" id="{BAF8A83F-B54F-4E19-A417-9992C299B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" y="1635"/>
              <a:ext cx="46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FD1B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300" b="1">
                  <a:latin typeface="휴먼새내기체" pitchFamily="18" charset="-127"/>
                  <a:ea typeface="휴먼새내기체" pitchFamily="18" charset="-127"/>
                </a:rPr>
                <a:t>(15</a:t>
              </a:r>
              <a:r>
                <a:rPr lang="ko-KR" altLang="en-US" sz="1300" b="1">
                  <a:latin typeface="휴먼새내기체" pitchFamily="18" charset="-127"/>
                  <a:ea typeface="휴먼새내기체" pitchFamily="18" charset="-127"/>
                </a:rPr>
                <a:t>억원</a:t>
              </a:r>
              <a:r>
                <a:rPr lang="en-US" altLang="ko-KR" sz="1300" b="1">
                  <a:latin typeface="휴먼새내기체" pitchFamily="18" charset="-127"/>
                  <a:ea typeface="휴먼새내기체" pitchFamily="18" charset="-127"/>
                </a:rPr>
                <a:t>)</a:t>
              </a:r>
            </a:p>
          </p:txBody>
        </p:sp>
      </p:grpSp>
      <p:grpSp>
        <p:nvGrpSpPr>
          <p:cNvPr id="91198" name="Group 62">
            <a:extLst>
              <a:ext uri="{FF2B5EF4-FFF2-40B4-BE49-F238E27FC236}">
                <a16:creationId xmlns:a16="http://schemas.microsoft.com/office/drawing/2014/main" id="{90EDC9B5-8C35-454F-8069-E66197ACEF22}"/>
              </a:ext>
            </a:extLst>
          </p:cNvPr>
          <p:cNvGrpSpPr>
            <a:grpSpLocks/>
          </p:cNvGrpSpPr>
          <p:nvPr/>
        </p:nvGrpSpPr>
        <p:grpSpPr bwMode="auto">
          <a:xfrm>
            <a:off x="4541838" y="1066800"/>
            <a:ext cx="4602162" cy="2987675"/>
            <a:chOff x="2861" y="672"/>
            <a:chExt cx="2899" cy="1882"/>
          </a:xfrm>
        </p:grpSpPr>
        <p:grpSp>
          <p:nvGrpSpPr>
            <p:cNvPr id="91199" name="Group 63">
              <a:extLst>
                <a:ext uri="{FF2B5EF4-FFF2-40B4-BE49-F238E27FC236}">
                  <a16:creationId xmlns:a16="http://schemas.microsoft.com/office/drawing/2014/main" id="{B3EF9FBB-E37E-4EFA-84DB-75A0A3D2D4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4" y="720"/>
              <a:ext cx="2086" cy="1632"/>
              <a:chOff x="672" y="1056"/>
              <a:chExt cx="2208" cy="1632"/>
            </a:xfrm>
          </p:grpSpPr>
          <p:sp>
            <p:nvSpPr>
              <p:cNvPr id="91200" name="Line 64">
                <a:extLst>
                  <a:ext uri="{FF2B5EF4-FFF2-40B4-BE49-F238E27FC236}">
                    <a16:creationId xmlns:a16="http://schemas.microsoft.com/office/drawing/2014/main" id="{B8F8049E-D25C-447B-BEF8-99F81E45B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2" y="1056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1201" name="Line 65">
                <a:extLst>
                  <a:ext uri="{FF2B5EF4-FFF2-40B4-BE49-F238E27FC236}">
                    <a16:creationId xmlns:a16="http://schemas.microsoft.com/office/drawing/2014/main" id="{BC2C82D5-4571-4821-B5E6-6E4262AD2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68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91202" name="Text Box 66">
              <a:extLst>
                <a:ext uri="{FF2B5EF4-FFF2-40B4-BE49-F238E27FC236}">
                  <a16:creationId xmlns:a16="http://schemas.microsoft.com/office/drawing/2014/main" id="{A63A7EFC-4DE1-4F95-8C2F-505CDDAF9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1" y="859"/>
              <a:ext cx="7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o-KR" altLang="en-US" sz="1400">
                  <a:latin typeface="휴먼새내기체" pitchFamily="18" charset="-127"/>
                  <a:ea typeface="휴먼새내기체" pitchFamily="18" charset="-127"/>
                </a:rPr>
                <a:t>최대 투자금액</a:t>
              </a:r>
            </a:p>
          </p:txBody>
        </p:sp>
        <p:sp>
          <p:nvSpPr>
            <p:cNvPr id="91203" name="Text Box 67">
              <a:extLst>
                <a:ext uri="{FF2B5EF4-FFF2-40B4-BE49-F238E27FC236}">
                  <a16:creationId xmlns:a16="http://schemas.microsoft.com/office/drawing/2014/main" id="{CC6B64B8-D943-4D0A-86B0-3AEE483513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1" y="1249"/>
              <a:ext cx="7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o-KR" altLang="en-US" sz="1400">
                  <a:latin typeface="휴먼새내기체" pitchFamily="18" charset="-127"/>
                  <a:ea typeface="휴먼새내기체" pitchFamily="18" charset="-127"/>
                </a:rPr>
                <a:t>최소 투자금액</a:t>
              </a:r>
            </a:p>
          </p:txBody>
        </p:sp>
        <p:sp>
          <p:nvSpPr>
            <p:cNvPr id="91204" name="Text Box 68">
              <a:extLst>
                <a:ext uri="{FF2B5EF4-FFF2-40B4-BE49-F238E27FC236}">
                  <a16:creationId xmlns:a16="http://schemas.microsoft.com/office/drawing/2014/main" id="{016835C3-0C30-4550-A032-6EB5D4E91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1" y="1627"/>
              <a:ext cx="7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o-KR" altLang="en-US" sz="1400">
                  <a:latin typeface="휴먼새내기체" pitchFamily="18" charset="-127"/>
                  <a:ea typeface="휴먼새내기체" pitchFamily="18" charset="-127"/>
                </a:rPr>
                <a:t>평균 투자금액</a:t>
              </a:r>
            </a:p>
          </p:txBody>
        </p:sp>
        <p:sp>
          <p:nvSpPr>
            <p:cNvPr id="91205" name="Text Box 69">
              <a:extLst>
                <a:ext uri="{FF2B5EF4-FFF2-40B4-BE49-F238E27FC236}">
                  <a16:creationId xmlns:a16="http://schemas.microsoft.com/office/drawing/2014/main" id="{E50AB4A1-9419-4C09-9135-384679D8C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1" y="1947"/>
              <a:ext cx="7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o-KR" altLang="en-US" sz="1400">
                  <a:latin typeface="휴먼새내기체" pitchFamily="18" charset="-127"/>
                  <a:ea typeface="휴먼새내기체" pitchFamily="18" charset="-127"/>
                </a:rPr>
                <a:t>정부 지원금액</a:t>
              </a:r>
            </a:p>
          </p:txBody>
        </p:sp>
        <p:sp>
          <p:nvSpPr>
            <p:cNvPr id="91206" name="Text Box 70">
              <a:extLst>
                <a:ext uri="{FF2B5EF4-FFF2-40B4-BE49-F238E27FC236}">
                  <a16:creationId xmlns:a16="http://schemas.microsoft.com/office/drawing/2014/main" id="{25BBF869-D651-4403-86D6-0C037E023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" y="2334"/>
              <a:ext cx="35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300">
                  <a:latin typeface="휴먼새내기체" pitchFamily="18" charset="-127"/>
                  <a:ea typeface="휴먼새내기체" pitchFamily="18" charset="-127"/>
                </a:rPr>
                <a:t>(</a:t>
              </a:r>
              <a:r>
                <a:rPr lang="ko-KR" altLang="en-US" sz="1300">
                  <a:latin typeface="휴먼새내기체" pitchFamily="18" charset="-127"/>
                  <a:ea typeface="휴먼새내기체" pitchFamily="18" charset="-127"/>
                </a:rPr>
                <a:t>억원</a:t>
              </a:r>
              <a:r>
                <a:rPr lang="en-US" altLang="ko-KR" sz="1300">
                  <a:latin typeface="휴먼새내기체" pitchFamily="18" charset="-127"/>
                  <a:ea typeface="휴먼새내기체" pitchFamily="18" charset="-127"/>
                </a:rPr>
                <a:t>)</a:t>
              </a:r>
            </a:p>
          </p:txBody>
        </p:sp>
        <p:sp>
          <p:nvSpPr>
            <p:cNvPr id="91207" name="Text Box 71">
              <a:extLst>
                <a:ext uri="{FF2B5EF4-FFF2-40B4-BE49-F238E27FC236}">
                  <a16:creationId xmlns:a16="http://schemas.microsoft.com/office/drawing/2014/main" id="{E67FFF45-2D34-406F-AA54-527BF3489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7" y="672"/>
              <a:ext cx="35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300">
                  <a:latin typeface="휴먼새내기체" pitchFamily="18" charset="-127"/>
                  <a:ea typeface="휴먼새내기체" pitchFamily="18" charset="-127"/>
                </a:rPr>
                <a:t>(</a:t>
              </a:r>
              <a:r>
                <a:rPr lang="ko-KR" altLang="en-US" sz="1300">
                  <a:latin typeface="휴먼새내기체" pitchFamily="18" charset="-127"/>
                  <a:ea typeface="휴먼새내기체" pitchFamily="18" charset="-127"/>
                </a:rPr>
                <a:t>항목</a:t>
              </a:r>
              <a:r>
                <a:rPr lang="en-US" altLang="ko-KR" sz="1300">
                  <a:latin typeface="휴먼새내기체" pitchFamily="18" charset="-127"/>
                  <a:ea typeface="휴먼새내기체" pitchFamily="18" charset="-127"/>
                </a:rPr>
                <a:t>)</a:t>
              </a:r>
            </a:p>
          </p:txBody>
        </p:sp>
        <p:sp>
          <p:nvSpPr>
            <p:cNvPr id="91208" name="Text Box 72">
              <a:extLst>
                <a:ext uri="{FF2B5EF4-FFF2-40B4-BE49-F238E27FC236}">
                  <a16:creationId xmlns:a16="http://schemas.microsoft.com/office/drawing/2014/main" id="{91317C13-5FEF-44A1-A2EC-5C45D12C7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9" y="2390"/>
              <a:ext cx="1781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100" b="1">
                  <a:latin typeface="휴먼새내기체" pitchFamily="18" charset="-127"/>
                  <a:ea typeface="휴먼새내기체" pitchFamily="18" charset="-127"/>
                </a:rPr>
                <a:t>&lt;</a:t>
              </a:r>
              <a:r>
                <a:rPr lang="en-US" altLang="ko-KR" sz="1100" b="1">
                  <a:latin typeface="Futura Bk" pitchFamily="34" charset="0"/>
                  <a:ea typeface="휴먼새내기체" pitchFamily="18" charset="-127"/>
                </a:rPr>
                <a:t>HACCP</a:t>
              </a:r>
              <a:r>
                <a:rPr lang="en-US" altLang="ko-KR" sz="1100" b="1">
                  <a:latin typeface="휴먼새내기체" pitchFamily="18" charset="-127"/>
                  <a:ea typeface="휴먼새내기체" pitchFamily="18" charset="-127"/>
                </a:rPr>
                <a:t> </a:t>
              </a:r>
              <a:r>
                <a:rPr lang="ko-KR" altLang="en-US" sz="1100" b="1">
                  <a:latin typeface="휴먼새내기체" pitchFamily="18" charset="-127"/>
                  <a:ea typeface="휴먼새내기체" pitchFamily="18" charset="-127"/>
                </a:rPr>
                <a:t>시설 투자 비용 분석</a:t>
              </a:r>
              <a:r>
                <a:rPr lang="en-US" altLang="ko-KR" sz="1100" b="1">
                  <a:latin typeface="휴먼새내기체" pitchFamily="18" charset="-127"/>
                  <a:ea typeface="휴먼새내기체" pitchFamily="18" charset="-127"/>
                </a:rPr>
                <a:t>2003</a:t>
              </a:r>
              <a:r>
                <a:rPr lang="ko-KR" altLang="en-US" sz="1100" b="1">
                  <a:latin typeface="휴먼새내기체" pitchFamily="18" charset="-127"/>
                  <a:ea typeface="휴먼새내기체" pitchFamily="18" charset="-127"/>
                </a:rPr>
                <a:t>년</a:t>
              </a:r>
              <a:r>
                <a:rPr lang="en-US" altLang="ko-KR" sz="1100" b="1">
                  <a:latin typeface="휴먼새내기체" pitchFamily="18" charset="-127"/>
                  <a:ea typeface="휴먼새내기체" pitchFamily="18" charset="-127"/>
                </a:rPr>
                <a:t>7</a:t>
              </a:r>
              <a:r>
                <a:rPr lang="ko-KR" altLang="en-US" sz="1100" b="1">
                  <a:latin typeface="휴먼새내기체" pitchFamily="18" charset="-127"/>
                  <a:ea typeface="휴먼새내기체" pitchFamily="18" charset="-127"/>
                </a:rPr>
                <a:t>월 기준</a:t>
              </a:r>
              <a:r>
                <a:rPr lang="en-US" altLang="ko-KR" sz="1100" b="1">
                  <a:latin typeface="휴먼새내기체" pitchFamily="18" charset="-127"/>
                  <a:ea typeface="휴먼새내기체" pitchFamily="18" charset="-127"/>
                </a:rPr>
                <a:t>&gt;</a:t>
              </a:r>
              <a:endParaRPr lang="ko-KR" altLang="en-US" sz="1100" b="1">
                <a:latin typeface="휴먼새내기체" pitchFamily="18" charset="-127"/>
                <a:ea typeface="휴먼새내기체" pitchFamily="18" charset="-127"/>
              </a:endParaRPr>
            </a:p>
          </p:txBody>
        </p:sp>
      </p:grpSp>
      <p:grpSp>
        <p:nvGrpSpPr>
          <p:cNvPr id="91209" name="Group 73">
            <a:extLst>
              <a:ext uri="{FF2B5EF4-FFF2-40B4-BE49-F238E27FC236}">
                <a16:creationId xmlns:a16="http://schemas.microsoft.com/office/drawing/2014/main" id="{F4FB13B3-1C59-4DFE-B0A2-0D9AAAFC07E7}"/>
              </a:ext>
            </a:extLst>
          </p:cNvPr>
          <p:cNvGrpSpPr>
            <a:grpSpLocks/>
          </p:cNvGrpSpPr>
          <p:nvPr/>
        </p:nvGrpSpPr>
        <p:grpSpPr bwMode="auto">
          <a:xfrm>
            <a:off x="41275" y="1066800"/>
            <a:ext cx="4530725" cy="2435225"/>
            <a:chOff x="-36" y="686"/>
            <a:chExt cx="2982" cy="1737"/>
          </a:xfrm>
        </p:grpSpPr>
        <p:graphicFrame>
          <p:nvGraphicFramePr>
            <p:cNvPr id="91210" name="Object 74">
              <a:extLst>
                <a:ext uri="{FF2B5EF4-FFF2-40B4-BE49-F238E27FC236}">
                  <a16:creationId xmlns:a16="http://schemas.microsoft.com/office/drawing/2014/main" id="{9127BF6C-90B0-47F4-A4B8-CA560892BD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36" y="686"/>
            <a:ext cx="2976" cy="1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26" name="차트" r:id="rId5" imgW="6743760" imgH="4067175" progId="MSGraph.Chart.8">
                    <p:embed followColorScheme="full"/>
                  </p:oleObj>
                </mc:Choice>
                <mc:Fallback>
                  <p:oleObj name="차트" r:id="rId5" imgW="6743760" imgH="4067175" progId="MSGraph.Chart.8">
                    <p:embed followColorScheme="full"/>
                    <p:pic>
                      <p:nvPicPr>
                        <p:cNvPr id="0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6" y="686"/>
                          <a:ext cx="2976" cy="1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211" name="Text Box 75">
              <a:extLst>
                <a:ext uri="{FF2B5EF4-FFF2-40B4-BE49-F238E27FC236}">
                  <a16:creationId xmlns:a16="http://schemas.microsoft.com/office/drawing/2014/main" id="{3E8417E9-CAEF-4BCD-9D83-03455456D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872"/>
              <a:ext cx="1819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400">
                  <a:latin typeface="휴먼새내기체" pitchFamily="18" charset="-127"/>
                  <a:ea typeface="휴먼새내기체" pitchFamily="18" charset="-127"/>
                </a:rPr>
                <a:t>&lt;</a:t>
              </a:r>
              <a:r>
                <a:rPr lang="ko-KR" altLang="en-US" sz="1400">
                  <a:latin typeface="휴먼새내기체" pitchFamily="18" charset="-127"/>
                  <a:ea typeface="휴먼새내기체" pitchFamily="18" charset="-127"/>
                </a:rPr>
                <a:t>돼지 사육두수</a:t>
              </a:r>
              <a:r>
                <a:rPr lang="en-US" altLang="ko-KR" sz="1400">
                  <a:latin typeface="휴먼새내기체" pitchFamily="18" charset="-127"/>
                  <a:ea typeface="휴먼새내기체" pitchFamily="18" charset="-127"/>
                </a:rPr>
                <a:t>&gt; </a:t>
              </a:r>
              <a:r>
                <a:rPr lang="ko-KR" altLang="en-US" sz="1400">
                  <a:latin typeface="휴먼새내기체" pitchFamily="18" charset="-127"/>
                  <a:ea typeface="휴먼새내기체" pitchFamily="18" charset="-127"/>
                </a:rPr>
                <a:t>출처 </a:t>
              </a:r>
              <a:r>
                <a:rPr lang="en-US" altLang="ko-KR" sz="1400">
                  <a:latin typeface="휴먼새내기체" pitchFamily="18" charset="-127"/>
                  <a:ea typeface="휴먼새내기체" pitchFamily="18" charset="-127"/>
                </a:rPr>
                <a:t>: </a:t>
              </a:r>
              <a:r>
                <a:rPr lang="ko-KR" altLang="en-US" sz="1400">
                  <a:latin typeface="휴먼새내기체" pitchFamily="18" charset="-127"/>
                  <a:ea typeface="휴먼새내기체" pitchFamily="18" charset="-127"/>
                </a:rPr>
                <a:t>대한양돈협회</a:t>
              </a:r>
            </a:p>
          </p:txBody>
        </p:sp>
        <p:sp>
          <p:nvSpPr>
            <p:cNvPr id="91212" name="Text Box 76">
              <a:extLst>
                <a:ext uri="{FF2B5EF4-FFF2-40B4-BE49-F238E27FC236}">
                  <a16:creationId xmlns:a16="http://schemas.microsoft.com/office/drawing/2014/main" id="{2B6CD25D-8D30-4512-BBF7-29060E9B1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" y="774"/>
              <a:ext cx="703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400">
                  <a:latin typeface="휴먼새내기체" pitchFamily="18" charset="-127"/>
                  <a:ea typeface="휴먼새내기체" pitchFamily="18" charset="-127"/>
                </a:rPr>
                <a:t>(</a:t>
              </a:r>
              <a:r>
                <a:rPr lang="ko-KR" altLang="en-US" sz="1400">
                  <a:latin typeface="휴먼새내기체" pitchFamily="18" charset="-127"/>
                  <a:ea typeface="휴먼새내기체" pitchFamily="18" charset="-127"/>
                </a:rPr>
                <a:t>단위 </a:t>
              </a:r>
              <a:r>
                <a:rPr lang="en-US" altLang="ko-KR" sz="1400">
                  <a:latin typeface="휴먼새내기체" pitchFamily="18" charset="-127"/>
                  <a:ea typeface="휴먼새내기체" pitchFamily="18" charset="-127"/>
                </a:rPr>
                <a:t>: </a:t>
              </a:r>
              <a:r>
                <a:rPr lang="ko-KR" altLang="en-US" sz="1400">
                  <a:latin typeface="휴먼새내기체" pitchFamily="18" charset="-127"/>
                  <a:ea typeface="휴먼새내기체" pitchFamily="18" charset="-127"/>
                </a:rPr>
                <a:t>천두</a:t>
              </a:r>
              <a:r>
                <a:rPr lang="en-US" altLang="ko-KR" sz="1400">
                  <a:latin typeface="휴먼새내기체" pitchFamily="18" charset="-127"/>
                  <a:ea typeface="휴먼새내기체" pitchFamily="18" charset="-127"/>
                </a:rPr>
                <a:t>)</a:t>
              </a:r>
              <a:endParaRPr lang="ko-KR" altLang="en-US" sz="1400">
                <a:latin typeface="휴먼새내기체" pitchFamily="18" charset="-127"/>
                <a:ea typeface="휴먼새내기체" pitchFamily="18" charset="-127"/>
              </a:endParaRPr>
            </a:p>
          </p:txBody>
        </p:sp>
      </p:grpSp>
      <p:grpSp>
        <p:nvGrpSpPr>
          <p:cNvPr id="91222" name="Group 86">
            <a:extLst>
              <a:ext uri="{FF2B5EF4-FFF2-40B4-BE49-F238E27FC236}">
                <a16:creationId xmlns:a16="http://schemas.microsoft.com/office/drawing/2014/main" id="{B1CEC466-FC35-4347-847D-6B8274965AC0}"/>
              </a:ext>
            </a:extLst>
          </p:cNvPr>
          <p:cNvGrpSpPr>
            <a:grpSpLocks/>
          </p:cNvGrpSpPr>
          <p:nvPr/>
        </p:nvGrpSpPr>
        <p:grpSpPr bwMode="auto">
          <a:xfrm>
            <a:off x="12700" y="3581400"/>
            <a:ext cx="4581525" cy="3054350"/>
            <a:chOff x="8" y="2256"/>
            <a:chExt cx="2886" cy="1924"/>
          </a:xfrm>
        </p:grpSpPr>
        <p:graphicFrame>
          <p:nvGraphicFramePr>
            <p:cNvPr id="91215" name="Object 79">
              <a:extLst>
                <a:ext uri="{FF2B5EF4-FFF2-40B4-BE49-F238E27FC236}">
                  <a16:creationId xmlns:a16="http://schemas.microsoft.com/office/drawing/2014/main" id="{76779451-95FA-46B9-89D3-827E10D8A9F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" y="2256"/>
            <a:ext cx="2886" cy="19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27" name="차트" r:id="rId7" imgW="6096179" imgH="4067175" progId="MSGraph.Chart.8">
                    <p:embed followColorScheme="full"/>
                  </p:oleObj>
                </mc:Choice>
                <mc:Fallback>
                  <p:oleObj name="차트" r:id="rId7" imgW="6096179" imgH="4067175" progId="MSGraph.Chart.8">
                    <p:embed followColorScheme="full"/>
                    <p:pic>
                      <p:nvPicPr>
                        <p:cNvPr id="0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" y="2256"/>
                          <a:ext cx="2886" cy="19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216" name="Text Box 80">
              <a:extLst>
                <a:ext uri="{FF2B5EF4-FFF2-40B4-BE49-F238E27FC236}">
                  <a16:creationId xmlns:a16="http://schemas.microsoft.com/office/drawing/2014/main" id="{A324C40F-1FF5-4205-AFCA-003452645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" y="3714"/>
              <a:ext cx="17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400">
                  <a:latin typeface="휴먼새내기체" pitchFamily="18" charset="-127"/>
                  <a:ea typeface="휴먼새내기체" pitchFamily="18" charset="-127"/>
                </a:rPr>
                <a:t>&lt;</a:t>
              </a:r>
              <a:r>
                <a:rPr lang="ko-KR" altLang="en-US" sz="1400">
                  <a:latin typeface="휴먼새내기체" pitchFamily="18" charset="-127"/>
                  <a:ea typeface="휴먼새내기체" pitchFamily="18" charset="-127"/>
                </a:rPr>
                <a:t>돼지 도축 두수</a:t>
              </a:r>
              <a:r>
                <a:rPr lang="en-US" altLang="ko-KR" sz="1400">
                  <a:latin typeface="휴먼새내기체" pitchFamily="18" charset="-127"/>
                  <a:ea typeface="휴먼새내기체" pitchFamily="18" charset="-127"/>
                </a:rPr>
                <a:t>&gt; </a:t>
              </a:r>
              <a:r>
                <a:rPr lang="ko-KR" altLang="en-US" sz="1400">
                  <a:latin typeface="휴먼새내기체" pitchFamily="18" charset="-127"/>
                  <a:ea typeface="휴먼새내기체" pitchFamily="18" charset="-127"/>
                </a:rPr>
                <a:t>출처 </a:t>
              </a:r>
              <a:r>
                <a:rPr lang="en-US" altLang="ko-KR" sz="1400">
                  <a:latin typeface="휴먼새내기체" pitchFamily="18" charset="-127"/>
                  <a:ea typeface="휴먼새내기체" pitchFamily="18" charset="-127"/>
                </a:rPr>
                <a:t>: </a:t>
              </a:r>
              <a:r>
                <a:rPr lang="ko-KR" altLang="en-US" sz="1400">
                  <a:latin typeface="휴먼새내기체" pitchFamily="18" charset="-127"/>
                  <a:ea typeface="휴먼새내기체" pitchFamily="18" charset="-127"/>
                </a:rPr>
                <a:t>대한양돈협회</a:t>
              </a:r>
            </a:p>
          </p:txBody>
        </p:sp>
      </p:grpSp>
      <p:grpSp>
        <p:nvGrpSpPr>
          <p:cNvPr id="91217" name="Group 81">
            <a:extLst>
              <a:ext uri="{FF2B5EF4-FFF2-40B4-BE49-F238E27FC236}">
                <a16:creationId xmlns:a16="http://schemas.microsoft.com/office/drawing/2014/main" id="{56FA1BE9-9BC9-4DD6-8B40-73EC11271668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200400"/>
            <a:ext cx="2579688" cy="2743200"/>
            <a:chOff x="3600" y="2592"/>
            <a:chExt cx="1625" cy="1728"/>
          </a:xfrm>
        </p:grpSpPr>
        <p:pic>
          <p:nvPicPr>
            <p:cNvPr id="91218" name="Picture 82" descr="HACCP">
              <a:extLst>
                <a:ext uri="{FF2B5EF4-FFF2-40B4-BE49-F238E27FC236}">
                  <a16:creationId xmlns:a16="http://schemas.microsoft.com/office/drawing/2014/main" id="{C9CB6729-D0DE-420F-9C0B-934C4E81E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00" y="2592"/>
              <a:ext cx="1625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219" name="Text Box 83">
              <a:extLst>
                <a:ext uri="{FF2B5EF4-FFF2-40B4-BE49-F238E27FC236}">
                  <a16:creationId xmlns:a16="http://schemas.microsoft.com/office/drawing/2014/main" id="{59F6620D-8629-4D13-BCA9-0A9F005B82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8" y="3264"/>
              <a:ext cx="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o-KR" altLang="en-US">
                  <a:solidFill>
                    <a:srgbClr val="FF0000"/>
                  </a:solidFill>
                  <a:ea typeface="굴림" panose="020B0600000101010101" pitchFamily="50" charset="-127"/>
                </a:rPr>
                <a:t>약 </a:t>
              </a:r>
              <a:r>
                <a:rPr lang="en-US" altLang="ko-KR">
                  <a:solidFill>
                    <a:srgbClr val="FF0000"/>
                  </a:solidFill>
                  <a:ea typeface="굴림" panose="020B0600000101010101" pitchFamily="50" charset="-127"/>
                </a:rPr>
                <a:t>1</a:t>
              </a:r>
              <a:r>
                <a:rPr lang="ko-KR" altLang="en-US">
                  <a:solidFill>
                    <a:srgbClr val="FF0000"/>
                  </a:solidFill>
                  <a:ea typeface="굴림" panose="020B0600000101010101" pitchFamily="50" charset="-127"/>
                </a:rPr>
                <a:t>억원</a:t>
              </a:r>
              <a:endParaRPr lang="en-US" altLang="ko-KR">
                <a:solidFill>
                  <a:srgbClr val="FF0000"/>
                </a:solidFill>
                <a:ea typeface="굴림" panose="020B0600000101010101" pitchFamily="50" charset="-127"/>
              </a:endParaRPr>
            </a:p>
          </p:txBody>
        </p:sp>
        <p:sp>
          <p:nvSpPr>
            <p:cNvPr id="91220" name="Rectangle 84">
              <a:extLst>
                <a:ext uri="{FF2B5EF4-FFF2-40B4-BE49-F238E27FC236}">
                  <a16:creationId xmlns:a16="http://schemas.microsoft.com/office/drawing/2014/main" id="{3D584F45-1917-48D4-85ED-F94EC7C4F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456"/>
              <a:ext cx="720" cy="2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 advTm="3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122" fill="hold"/>
                                        <p:tgtEl>
                                          <p:spTgt spid="91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9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9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912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221"/>
                </p:tgtEl>
              </p:cMediaNode>
            </p:audio>
          </p:childTnLst>
        </p:cTn>
      </p:par>
    </p:tnLst>
    <p:bldLst>
      <p:bldP spid="91158" grpId="0"/>
      <p:bldP spid="911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>
            <a:extLst>
              <a:ext uri="{FF2B5EF4-FFF2-40B4-BE49-F238E27FC236}">
                <a16:creationId xmlns:a16="http://schemas.microsoft.com/office/drawing/2014/main" id="{956D6CD7-3E85-4412-9852-34C26C7B4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 b="1">
                <a:solidFill>
                  <a:srgbClr val="FFFFFF"/>
                </a:solidFill>
                <a:latin typeface="휴먼새내기체" pitchFamily="18" charset="-127"/>
                <a:ea typeface="휴먼새내기체" pitchFamily="18" charset="-127"/>
              </a:defRPr>
            </a:lvl1pPr>
            <a:lvl2pPr algn="ctr">
              <a:defRPr sz="3200" b="1">
                <a:solidFill>
                  <a:srgbClr val="FFFFFF"/>
                </a:solidFill>
                <a:latin typeface="휴먼새내기체" pitchFamily="18" charset="-127"/>
                <a:ea typeface="휴먼새내기체" pitchFamily="18" charset="-127"/>
              </a:defRPr>
            </a:lvl2pPr>
            <a:lvl3pPr algn="ctr">
              <a:defRPr sz="3200" b="1">
                <a:solidFill>
                  <a:srgbClr val="FFFFFF"/>
                </a:solidFill>
                <a:latin typeface="휴먼새내기체" pitchFamily="18" charset="-127"/>
                <a:ea typeface="휴먼새내기체" pitchFamily="18" charset="-127"/>
              </a:defRPr>
            </a:lvl3pPr>
            <a:lvl4pPr algn="ctr">
              <a:defRPr sz="3200" b="1">
                <a:solidFill>
                  <a:srgbClr val="FFFFFF"/>
                </a:solidFill>
                <a:latin typeface="휴먼새내기체" pitchFamily="18" charset="-127"/>
                <a:ea typeface="휴먼새내기체" pitchFamily="18" charset="-127"/>
              </a:defRPr>
            </a:lvl4pPr>
            <a:lvl5pPr algn="ctr">
              <a:defRPr sz="3200" b="1">
                <a:solidFill>
                  <a:srgbClr val="FFFFFF"/>
                </a:solidFill>
                <a:latin typeface="휴먼새내기체" pitchFamily="18" charset="-127"/>
                <a:ea typeface="휴먼새내기체" pitchFamily="18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휴먼새내기체" pitchFamily="18" charset="-127"/>
                <a:ea typeface="휴먼새내기체" pitchFamily="18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휴먼새내기체" pitchFamily="18" charset="-127"/>
                <a:ea typeface="휴먼새내기체" pitchFamily="18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휴먼새내기체" pitchFamily="18" charset="-127"/>
                <a:ea typeface="휴먼새내기체" pitchFamily="18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휴먼새내기체" pitchFamily="18" charset="-127"/>
                <a:ea typeface="휴먼새내기체" pitchFamily="18" charset="-127"/>
              </a:defRPr>
            </a:lvl9pPr>
          </a:lstStyle>
          <a:p>
            <a:r>
              <a:rPr lang="ko-KR" altLang="en-US"/>
              <a:t>도축장 공급과잉현상</a:t>
            </a:r>
          </a:p>
        </p:txBody>
      </p:sp>
      <p:pic>
        <p:nvPicPr>
          <p:cNvPr id="122885" name="05.wav">
            <a:hlinkClick r:id="" action="ppaction://media"/>
            <a:extLst>
              <a:ext uri="{FF2B5EF4-FFF2-40B4-BE49-F238E27FC236}">
                <a16:creationId xmlns:a16="http://schemas.microsoft.com/office/drawing/2014/main" id="{D21A29D0-5BFE-44C0-880E-AA30F1D2109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897" name="Group 17">
            <a:extLst>
              <a:ext uri="{FF2B5EF4-FFF2-40B4-BE49-F238E27FC236}">
                <a16:creationId xmlns:a16="http://schemas.microsoft.com/office/drawing/2014/main" id="{E35D02B6-B657-4A16-A8A5-BDA3E272FACC}"/>
              </a:ext>
            </a:extLst>
          </p:cNvPr>
          <p:cNvGrpSpPr>
            <a:grpSpLocks/>
          </p:cNvGrpSpPr>
          <p:nvPr/>
        </p:nvGrpSpPr>
        <p:grpSpPr bwMode="auto">
          <a:xfrm>
            <a:off x="260350" y="1219200"/>
            <a:ext cx="4083050" cy="2552700"/>
            <a:chOff x="164" y="768"/>
            <a:chExt cx="2572" cy="1608"/>
          </a:xfrm>
        </p:grpSpPr>
        <p:grpSp>
          <p:nvGrpSpPr>
            <p:cNvPr id="122888" name="Group 8">
              <a:extLst>
                <a:ext uri="{FF2B5EF4-FFF2-40B4-BE49-F238E27FC236}">
                  <a16:creationId xmlns:a16="http://schemas.microsoft.com/office/drawing/2014/main" id="{A20F54EE-51BF-4641-B9B5-8AEEBA7DB1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768"/>
              <a:ext cx="1968" cy="1392"/>
              <a:chOff x="768" y="768"/>
              <a:chExt cx="1968" cy="1392"/>
            </a:xfrm>
          </p:grpSpPr>
          <p:sp>
            <p:nvSpPr>
              <p:cNvPr id="122886" name="Line 6">
                <a:extLst>
                  <a:ext uri="{FF2B5EF4-FFF2-40B4-BE49-F238E27FC236}">
                    <a16:creationId xmlns:a16="http://schemas.microsoft.com/office/drawing/2014/main" id="{AC925D86-A9D7-4DCB-88A0-E77B5BA701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8" y="768"/>
                <a:ext cx="0" cy="1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2887" name="Line 7">
                <a:extLst>
                  <a:ext uri="{FF2B5EF4-FFF2-40B4-BE49-F238E27FC236}">
                    <a16:creationId xmlns:a16="http://schemas.microsoft.com/office/drawing/2014/main" id="{A2FD3040-8F89-4267-9D14-4BBD78BB16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160"/>
                <a:ext cx="19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22889" name="Text Box 9">
              <a:extLst>
                <a:ext uri="{FF2B5EF4-FFF2-40B4-BE49-F238E27FC236}">
                  <a16:creationId xmlns:a16="http://schemas.microsoft.com/office/drawing/2014/main" id="{6726B684-7683-49CA-9C0A-184477D40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6" y="2184"/>
              <a:ext cx="2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o-KR" altLang="en-US" sz="1400" b="1">
                  <a:ea typeface="휴먼새내기체" pitchFamily="18" charset="-127"/>
                </a:rPr>
                <a:t>소</a:t>
              </a:r>
            </a:p>
          </p:txBody>
        </p:sp>
        <p:sp>
          <p:nvSpPr>
            <p:cNvPr id="122890" name="Text Box 10">
              <a:extLst>
                <a:ext uri="{FF2B5EF4-FFF2-40B4-BE49-F238E27FC236}">
                  <a16:creationId xmlns:a16="http://schemas.microsoft.com/office/drawing/2014/main" id="{10B13292-5437-4201-AD09-37B814F98C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4" y="2184"/>
              <a:ext cx="3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o-KR" altLang="en-US" sz="1400" b="1">
                  <a:ea typeface="휴먼새내기체" pitchFamily="18" charset="-127"/>
                </a:rPr>
                <a:t>돼지</a:t>
              </a:r>
            </a:p>
          </p:txBody>
        </p:sp>
        <p:sp>
          <p:nvSpPr>
            <p:cNvPr id="122891" name="Text Box 11">
              <a:extLst>
                <a:ext uri="{FF2B5EF4-FFF2-40B4-BE49-F238E27FC236}">
                  <a16:creationId xmlns:a16="http://schemas.microsoft.com/office/drawing/2014/main" id="{868600D6-97B8-4D01-A539-34A0EE7D1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912"/>
              <a:ext cx="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o-KR" altLang="en-US" sz="1400" b="1">
                  <a:ea typeface="휴먼새내기체" pitchFamily="18" charset="-127"/>
                </a:rPr>
                <a:t>가동률</a:t>
              </a:r>
            </a:p>
          </p:txBody>
        </p:sp>
        <p:sp>
          <p:nvSpPr>
            <p:cNvPr id="122892" name="Text Box 12">
              <a:extLst>
                <a:ext uri="{FF2B5EF4-FFF2-40B4-BE49-F238E27FC236}">
                  <a16:creationId xmlns:a16="http://schemas.microsoft.com/office/drawing/2014/main" id="{CAD429E0-208A-49E3-814C-064FAC511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" y="2190"/>
              <a:ext cx="10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200">
                  <a:latin typeface="휴먼새내기체" pitchFamily="18" charset="-127"/>
                  <a:ea typeface="휴먼새내기체" pitchFamily="18" charset="-127"/>
                </a:rPr>
                <a:t>&lt;2005</a:t>
              </a:r>
              <a:r>
                <a:rPr lang="ko-KR" altLang="en-US" sz="1200">
                  <a:latin typeface="휴먼새내기체" pitchFamily="18" charset="-127"/>
                  <a:ea typeface="휴먼새내기체" pitchFamily="18" charset="-127"/>
                </a:rPr>
                <a:t>년 상반기 기준 </a:t>
              </a:r>
              <a:r>
                <a:rPr lang="en-US" altLang="ko-KR" sz="1200">
                  <a:latin typeface="휴먼새내기체" pitchFamily="18" charset="-127"/>
                  <a:ea typeface="휴먼새내기체" pitchFamily="18" charset="-127"/>
                </a:rPr>
                <a:t>&gt;</a:t>
              </a:r>
            </a:p>
          </p:txBody>
        </p:sp>
        <p:sp>
          <p:nvSpPr>
            <p:cNvPr id="122893" name="Rectangle 13">
              <a:extLst>
                <a:ext uri="{FF2B5EF4-FFF2-40B4-BE49-F238E27FC236}">
                  <a16:creationId xmlns:a16="http://schemas.microsoft.com/office/drawing/2014/main" id="{5382D8D8-F9A2-4F70-B44F-9773E415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" y="2016"/>
              <a:ext cx="192" cy="144"/>
            </a:xfrm>
            <a:prstGeom prst="rect">
              <a:avLst/>
            </a:prstGeom>
            <a:solidFill>
              <a:srgbClr val="8FD1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2894" name="Rectangle 14">
              <a:extLst>
                <a:ext uri="{FF2B5EF4-FFF2-40B4-BE49-F238E27FC236}">
                  <a16:creationId xmlns:a16="http://schemas.microsoft.com/office/drawing/2014/main" id="{9FD2F44A-481B-4C35-BEAB-4B9B56BD8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1680"/>
              <a:ext cx="192" cy="480"/>
            </a:xfrm>
            <a:prstGeom prst="rect">
              <a:avLst/>
            </a:prstGeom>
            <a:solidFill>
              <a:srgbClr val="8FD1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2895" name="Text Box 15">
              <a:extLst>
                <a:ext uri="{FF2B5EF4-FFF2-40B4-BE49-F238E27FC236}">
                  <a16:creationId xmlns:a16="http://schemas.microsoft.com/office/drawing/2014/main" id="{F2789AE4-E08E-4B65-8429-F4556035C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836"/>
              <a:ext cx="3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>
                  <a:latin typeface="휴먼새내기체" pitchFamily="18" charset="-127"/>
                  <a:ea typeface="휴먼새내기체" pitchFamily="18" charset="-127"/>
                </a:rPr>
                <a:t>19%</a:t>
              </a:r>
            </a:p>
          </p:txBody>
        </p:sp>
        <p:sp>
          <p:nvSpPr>
            <p:cNvPr id="122896" name="Text Box 16">
              <a:extLst>
                <a:ext uri="{FF2B5EF4-FFF2-40B4-BE49-F238E27FC236}">
                  <a16:creationId xmlns:a16="http://schemas.microsoft.com/office/drawing/2014/main" id="{74D62A55-2AA0-4497-B9E4-61DC731A1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" y="1488"/>
              <a:ext cx="3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>
                  <a:latin typeface="휴먼새내기체" pitchFamily="18" charset="-127"/>
                  <a:ea typeface="휴먼새내기체" pitchFamily="18" charset="-127"/>
                </a:rPr>
                <a:t>46%</a:t>
              </a:r>
            </a:p>
          </p:txBody>
        </p:sp>
      </p:grpSp>
      <p:grpSp>
        <p:nvGrpSpPr>
          <p:cNvPr id="122899" name="Group 19">
            <a:extLst>
              <a:ext uri="{FF2B5EF4-FFF2-40B4-BE49-F238E27FC236}">
                <a16:creationId xmlns:a16="http://schemas.microsoft.com/office/drawing/2014/main" id="{A5617552-8676-4F6A-9D12-EF35A57F34F5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924300"/>
            <a:ext cx="3124200" cy="2209800"/>
            <a:chOff x="768" y="768"/>
            <a:chExt cx="1968" cy="1392"/>
          </a:xfrm>
        </p:grpSpPr>
        <p:sp>
          <p:nvSpPr>
            <p:cNvPr id="122900" name="Line 20">
              <a:extLst>
                <a:ext uri="{FF2B5EF4-FFF2-40B4-BE49-F238E27FC236}">
                  <a16:creationId xmlns:a16="http://schemas.microsoft.com/office/drawing/2014/main" id="{1EA06E9D-2034-4DA2-A049-60CA64C691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768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2901" name="Line 21">
              <a:extLst>
                <a:ext uri="{FF2B5EF4-FFF2-40B4-BE49-F238E27FC236}">
                  <a16:creationId xmlns:a16="http://schemas.microsoft.com/office/drawing/2014/main" id="{D53A0729-88F4-4BE6-A191-A0048D31E9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16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22902" name="Text Box 22">
            <a:extLst>
              <a:ext uri="{FF2B5EF4-FFF2-40B4-BE49-F238E27FC236}">
                <a16:creationId xmlns:a16="http://schemas.microsoft.com/office/drawing/2014/main" id="{5A85CBA1-2786-40EE-87E5-696DCA174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6170613"/>
            <a:ext cx="723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 b="1">
                <a:ea typeface="휴먼새내기체" pitchFamily="18" charset="-127"/>
              </a:rPr>
              <a:t>1993</a:t>
            </a:r>
            <a:r>
              <a:rPr lang="ko-KR" altLang="en-US" sz="1400" b="1">
                <a:ea typeface="휴먼새내기체" pitchFamily="18" charset="-127"/>
              </a:rPr>
              <a:t>년</a:t>
            </a:r>
          </a:p>
        </p:txBody>
      </p:sp>
      <p:sp>
        <p:nvSpPr>
          <p:cNvPr id="122903" name="Text Box 23">
            <a:extLst>
              <a:ext uri="{FF2B5EF4-FFF2-40B4-BE49-F238E27FC236}">
                <a16:creationId xmlns:a16="http://schemas.microsoft.com/office/drawing/2014/main" id="{BABB79DA-F09B-4E14-B956-C6B1AAD86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172200"/>
            <a:ext cx="476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1400" b="1">
                <a:ea typeface="휴먼새내기체" pitchFamily="18" charset="-127"/>
              </a:rPr>
              <a:t>돼지</a:t>
            </a:r>
          </a:p>
        </p:txBody>
      </p:sp>
      <p:sp>
        <p:nvSpPr>
          <p:cNvPr id="122904" name="Text Box 24">
            <a:extLst>
              <a:ext uri="{FF2B5EF4-FFF2-40B4-BE49-F238E27FC236}">
                <a16:creationId xmlns:a16="http://schemas.microsoft.com/office/drawing/2014/main" id="{ADCEB726-6B86-4791-898C-E680C372E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152900"/>
            <a:ext cx="768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1400" b="1">
                <a:ea typeface="휴먼새내기체" pitchFamily="18" charset="-127"/>
              </a:rPr>
              <a:t>사업체수</a:t>
            </a:r>
          </a:p>
        </p:txBody>
      </p:sp>
      <p:sp>
        <p:nvSpPr>
          <p:cNvPr id="122905" name="Text Box 25">
            <a:extLst>
              <a:ext uri="{FF2B5EF4-FFF2-40B4-BE49-F238E27FC236}">
                <a16:creationId xmlns:a16="http://schemas.microsoft.com/office/drawing/2014/main" id="{11D689BE-8764-417F-8EAD-4B7F993BC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181725"/>
            <a:ext cx="1460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200">
                <a:latin typeface="휴먼새내기체" pitchFamily="18" charset="-127"/>
                <a:ea typeface="휴먼새내기체" pitchFamily="18" charset="-127"/>
              </a:rPr>
              <a:t>&lt;2005</a:t>
            </a:r>
            <a:r>
              <a:rPr lang="ko-KR" altLang="en-US" sz="1200">
                <a:latin typeface="휴먼새내기체" pitchFamily="18" charset="-127"/>
                <a:ea typeface="휴먼새내기체" pitchFamily="18" charset="-127"/>
              </a:rPr>
              <a:t>년 </a:t>
            </a:r>
            <a:r>
              <a:rPr lang="en-US" altLang="ko-KR" sz="1200">
                <a:latin typeface="휴먼새내기체" pitchFamily="18" charset="-127"/>
                <a:ea typeface="휴먼새내기체" pitchFamily="18" charset="-127"/>
              </a:rPr>
              <a:t>8</a:t>
            </a:r>
            <a:r>
              <a:rPr lang="ko-KR" altLang="en-US" sz="1200">
                <a:latin typeface="휴먼새내기체" pitchFamily="18" charset="-127"/>
                <a:ea typeface="휴먼새내기체" pitchFamily="18" charset="-127"/>
              </a:rPr>
              <a:t>월 현재 </a:t>
            </a:r>
            <a:r>
              <a:rPr lang="en-US" altLang="ko-KR" sz="1200">
                <a:latin typeface="휴먼새내기체" pitchFamily="18" charset="-127"/>
                <a:ea typeface="휴먼새내기체" pitchFamily="18" charset="-127"/>
              </a:rPr>
              <a:t>&gt;</a:t>
            </a:r>
          </a:p>
        </p:txBody>
      </p:sp>
      <p:sp>
        <p:nvSpPr>
          <p:cNvPr id="122906" name="Rectangle 26">
            <a:extLst>
              <a:ext uri="{FF2B5EF4-FFF2-40B4-BE49-F238E27FC236}">
                <a16:creationId xmlns:a16="http://schemas.microsoft.com/office/drawing/2014/main" id="{1F3D704C-CE44-4803-9933-A1D3948F4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4191000"/>
            <a:ext cx="304800" cy="1943100"/>
          </a:xfrm>
          <a:prstGeom prst="rect">
            <a:avLst/>
          </a:prstGeom>
          <a:solidFill>
            <a:srgbClr val="8FD1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2907" name="Rectangle 27">
            <a:extLst>
              <a:ext uri="{FF2B5EF4-FFF2-40B4-BE49-F238E27FC236}">
                <a16:creationId xmlns:a16="http://schemas.microsoft.com/office/drawing/2014/main" id="{1A0E0C4D-5A69-4DA3-819E-65CBC4CAC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4800600"/>
            <a:ext cx="304800" cy="1333500"/>
          </a:xfrm>
          <a:prstGeom prst="rect">
            <a:avLst/>
          </a:prstGeom>
          <a:solidFill>
            <a:srgbClr val="8FD1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2908" name="Text Box 28">
            <a:extLst>
              <a:ext uri="{FF2B5EF4-FFF2-40B4-BE49-F238E27FC236}">
                <a16:creationId xmlns:a16="http://schemas.microsoft.com/office/drawing/2014/main" id="{B778488F-747F-48C0-8FE5-5C7C0A7EC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3881438"/>
            <a:ext cx="769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>
                <a:latin typeface="휴먼새내기체" pitchFamily="18" charset="-127"/>
                <a:ea typeface="휴먼새내기체" pitchFamily="18" charset="-127"/>
              </a:rPr>
              <a:t>160</a:t>
            </a:r>
            <a:r>
              <a:rPr lang="ko-KR" altLang="en-US">
                <a:latin typeface="휴먼새내기체" pitchFamily="18" charset="-127"/>
                <a:ea typeface="휴먼새내기체" pitchFamily="18" charset="-127"/>
              </a:rPr>
              <a:t>개</a:t>
            </a:r>
          </a:p>
        </p:txBody>
      </p:sp>
      <p:sp>
        <p:nvSpPr>
          <p:cNvPr id="122909" name="Text Box 29">
            <a:extLst>
              <a:ext uri="{FF2B5EF4-FFF2-40B4-BE49-F238E27FC236}">
                <a16:creationId xmlns:a16="http://schemas.microsoft.com/office/drawing/2014/main" id="{E8180DC8-5D69-4B51-B757-F051F5CBB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4481513"/>
            <a:ext cx="769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>
                <a:latin typeface="휴먼새내기체" pitchFamily="18" charset="-127"/>
                <a:ea typeface="휴먼새내기체" pitchFamily="18" charset="-127"/>
              </a:rPr>
              <a:t>105</a:t>
            </a:r>
            <a:r>
              <a:rPr lang="ko-KR" altLang="en-US">
                <a:latin typeface="휴먼새내기체" pitchFamily="18" charset="-127"/>
                <a:ea typeface="휴먼새내기체" pitchFamily="18" charset="-127"/>
              </a:rPr>
              <a:t>개</a:t>
            </a:r>
          </a:p>
        </p:txBody>
      </p:sp>
      <p:sp>
        <p:nvSpPr>
          <p:cNvPr id="122910" name="Freeform 30">
            <a:extLst>
              <a:ext uri="{FF2B5EF4-FFF2-40B4-BE49-F238E27FC236}">
                <a16:creationId xmlns:a16="http://schemas.microsoft.com/office/drawing/2014/main" id="{13F5040C-64DF-4A71-A6C5-FD5453EF0DBE}"/>
              </a:ext>
            </a:extLst>
          </p:cNvPr>
          <p:cNvSpPr>
            <a:spLocks/>
          </p:cNvSpPr>
          <p:nvPr/>
        </p:nvSpPr>
        <p:spPr bwMode="gray">
          <a:xfrm rot="-6851589">
            <a:off x="2316957" y="3936206"/>
            <a:ext cx="762000" cy="585787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485" fill="hold"/>
                                        <p:tgtEl>
                                          <p:spTgt spid="1228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885"/>
                </p:tgtEl>
              </p:cMediaNode>
            </p:audio>
          </p:childTnLst>
        </p:cTn>
      </p:par>
    </p:tnLst>
    <p:bldLst>
      <p:bldP spid="1228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Freeform 4">
            <a:extLst>
              <a:ext uri="{FF2B5EF4-FFF2-40B4-BE49-F238E27FC236}">
                <a16:creationId xmlns:a16="http://schemas.microsoft.com/office/drawing/2014/main" id="{69D6C137-69BA-43E6-BAC2-8C808454A8BE}"/>
              </a:ext>
            </a:extLst>
          </p:cNvPr>
          <p:cNvSpPr>
            <a:spLocks noEditPoints="1"/>
          </p:cNvSpPr>
          <p:nvPr/>
        </p:nvSpPr>
        <p:spPr bwMode="gray">
          <a:xfrm rot="-1358056">
            <a:off x="1392238" y="2801938"/>
            <a:ext cx="6094412" cy="2424112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0196"/>
                  <a:invGamma/>
                  <a:alpha val="3600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7C16B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CAB35B66-9867-474D-99AB-F5721DFFC149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485900" y="209550"/>
            <a:ext cx="7391400" cy="563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>
                <a:ea typeface="굴림" panose="020B0600000101010101" pitchFamily="50" charset="-127"/>
              </a:rPr>
              <a:t> </a:t>
            </a:r>
            <a:r>
              <a:rPr lang="en-US" altLang="ko-KR">
                <a:ea typeface="굴림" panose="020B0600000101010101" pitchFamily="50" charset="-127"/>
              </a:rPr>
              <a:t>Cycle Diagram</a:t>
            </a:r>
          </a:p>
        </p:txBody>
      </p:sp>
      <p:sp>
        <p:nvSpPr>
          <p:cNvPr id="92165" name="Oval 5">
            <a:extLst>
              <a:ext uri="{FF2B5EF4-FFF2-40B4-BE49-F238E27FC236}">
                <a16:creationId xmlns:a16="http://schemas.microsoft.com/office/drawing/2014/main" id="{0CA3C0C2-E338-4DD5-A7E2-CB67A7DA52B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21113" y="2057400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92166" name="Oval 6">
            <a:extLst>
              <a:ext uri="{FF2B5EF4-FFF2-40B4-BE49-F238E27FC236}">
                <a16:creationId xmlns:a16="http://schemas.microsoft.com/office/drawing/2014/main" id="{E900F029-ED89-4FB4-8B00-D2ABA3321CA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85913" y="3375025"/>
            <a:ext cx="1141412" cy="11017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92167" name="Oval 7">
            <a:extLst>
              <a:ext uri="{FF2B5EF4-FFF2-40B4-BE49-F238E27FC236}">
                <a16:creationId xmlns:a16="http://schemas.microsoft.com/office/drawing/2014/main" id="{73E31373-D545-4408-856D-8C631A04D4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70138" y="4841875"/>
            <a:ext cx="1141412" cy="11017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92168" name="Oval 8">
            <a:extLst>
              <a:ext uri="{FF2B5EF4-FFF2-40B4-BE49-F238E27FC236}">
                <a16:creationId xmlns:a16="http://schemas.microsoft.com/office/drawing/2014/main" id="{F4AD4001-E15D-4F15-A8DC-44D802885E6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38700" y="4297363"/>
            <a:ext cx="1141413" cy="110172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92169" name="Oval 9">
            <a:extLst>
              <a:ext uri="{FF2B5EF4-FFF2-40B4-BE49-F238E27FC236}">
                <a16:creationId xmlns:a16="http://schemas.microsoft.com/office/drawing/2014/main" id="{FB2CF397-57CB-404E-B36F-3CF050690B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64300" y="2254250"/>
            <a:ext cx="1079500" cy="110331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92170" name="Text Box 10">
            <a:extLst>
              <a:ext uri="{FF2B5EF4-FFF2-40B4-BE49-F238E27FC236}">
                <a16:creationId xmlns:a16="http://schemas.microsoft.com/office/drawing/2014/main" id="{8BDA79D3-0E70-4BFC-95A7-86AE0482754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752600" y="3770313"/>
            <a:ext cx="749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b="1">
                <a:solidFill>
                  <a:srgbClr val="FFFFFF"/>
                </a:solidFill>
                <a:latin typeface="Verdana" panose="020B0604030504040204" pitchFamily="34" charset="0"/>
                <a:ea typeface="굴림" panose="020B0600000101010101" pitchFamily="50" charset="-127"/>
              </a:rPr>
              <a:t>Text</a:t>
            </a:r>
          </a:p>
        </p:txBody>
      </p:sp>
      <p:sp>
        <p:nvSpPr>
          <p:cNvPr id="92171" name="Text Box 11">
            <a:extLst>
              <a:ext uri="{FF2B5EF4-FFF2-40B4-BE49-F238E27FC236}">
                <a16:creationId xmlns:a16="http://schemas.microsoft.com/office/drawing/2014/main" id="{80DB122A-E39B-44D5-9833-B005F1D6A0CC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008438" y="2452688"/>
            <a:ext cx="749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b="1">
                <a:solidFill>
                  <a:srgbClr val="FFFFFF"/>
                </a:solidFill>
                <a:latin typeface="Verdana" panose="020B0604030504040204" pitchFamily="34" charset="0"/>
                <a:ea typeface="굴림" panose="020B0600000101010101" pitchFamily="50" charset="-127"/>
              </a:rPr>
              <a:t>Text</a:t>
            </a:r>
          </a:p>
        </p:txBody>
      </p:sp>
      <p:sp>
        <p:nvSpPr>
          <p:cNvPr id="92172" name="Text Box 12">
            <a:extLst>
              <a:ext uri="{FF2B5EF4-FFF2-40B4-BE49-F238E27FC236}">
                <a16:creationId xmlns:a16="http://schemas.microsoft.com/office/drawing/2014/main" id="{42CBCE1F-B909-44C9-8D36-DAE35A9357B4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6629400" y="2635250"/>
            <a:ext cx="749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b="1">
                <a:solidFill>
                  <a:srgbClr val="FFFFFF"/>
                </a:solidFill>
                <a:latin typeface="Verdana" panose="020B0604030504040204" pitchFamily="34" charset="0"/>
                <a:ea typeface="굴림" panose="020B0600000101010101" pitchFamily="50" charset="-127"/>
              </a:rPr>
              <a:t>Text</a:t>
            </a:r>
          </a:p>
        </p:txBody>
      </p:sp>
      <p:sp>
        <p:nvSpPr>
          <p:cNvPr id="92173" name="Text Box 13">
            <a:extLst>
              <a:ext uri="{FF2B5EF4-FFF2-40B4-BE49-F238E27FC236}">
                <a16:creationId xmlns:a16="http://schemas.microsoft.com/office/drawing/2014/main" id="{D056B5BA-163C-464F-BF69-A80A7480BFF9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5029200" y="4692650"/>
            <a:ext cx="749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b="1">
                <a:solidFill>
                  <a:srgbClr val="FFFFFF"/>
                </a:solidFill>
                <a:latin typeface="Verdana" panose="020B0604030504040204" pitchFamily="34" charset="0"/>
                <a:ea typeface="굴림" panose="020B0600000101010101" pitchFamily="50" charset="-127"/>
              </a:rPr>
              <a:t>Text</a:t>
            </a:r>
          </a:p>
        </p:txBody>
      </p:sp>
      <p:sp>
        <p:nvSpPr>
          <p:cNvPr id="92174" name="Text Box 14">
            <a:extLst>
              <a:ext uri="{FF2B5EF4-FFF2-40B4-BE49-F238E27FC236}">
                <a16:creationId xmlns:a16="http://schemas.microsoft.com/office/drawing/2014/main" id="{497FE6BF-E531-4C10-8CA9-01BB5698AB3C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528888" y="5230813"/>
            <a:ext cx="749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b="1">
                <a:solidFill>
                  <a:srgbClr val="FFFFFF"/>
                </a:solidFill>
                <a:latin typeface="Verdana" panose="020B0604030504040204" pitchFamily="34" charset="0"/>
                <a:ea typeface="굴림" panose="020B0600000101010101" pitchFamily="50" charset="-127"/>
              </a:rPr>
              <a:t>Text</a:t>
            </a:r>
          </a:p>
        </p:txBody>
      </p:sp>
      <p:sp>
        <p:nvSpPr>
          <p:cNvPr id="92175" name="Text Box 15">
            <a:extLst>
              <a:ext uri="{FF2B5EF4-FFF2-40B4-BE49-F238E27FC236}">
                <a16:creationId xmlns:a16="http://schemas.microsoft.com/office/drawing/2014/main" id="{28E827E8-F29B-47C0-861B-F817828E0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657600"/>
            <a:ext cx="230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ko-KR" sz="2800" b="1">
                <a:ea typeface="굴림" panose="020B0600000101010101" pitchFamily="50" charset="-127"/>
              </a:rPr>
              <a:t>Cycle name</a:t>
            </a:r>
          </a:p>
        </p:txBody>
      </p:sp>
      <p:sp>
        <p:nvSpPr>
          <p:cNvPr id="92176" name="Line 16">
            <a:extLst>
              <a:ext uri="{FF2B5EF4-FFF2-40B4-BE49-F238E27FC236}">
                <a16:creationId xmlns:a16="http://schemas.microsoft.com/office/drawing/2014/main" id="{2E86F5B9-95D8-484D-8A62-4A656BFA101B}"/>
              </a:ext>
            </a:extLst>
          </p:cNvPr>
          <p:cNvSpPr>
            <a:spLocks noChangeShapeType="1"/>
          </p:cNvSpPr>
          <p:nvPr/>
        </p:nvSpPr>
        <p:spPr bwMode="black">
          <a:xfrm>
            <a:off x="2601913" y="2452688"/>
            <a:ext cx="1627187" cy="125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92177" name="AutoShape 17">
            <a:extLst>
              <a:ext uri="{FF2B5EF4-FFF2-40B4-BE49-F238E27FC236}">
                <a16:creationId xmlns:a16="http://schemas.microsoft.com/office/drawing/2014/main" id="{D7E5490C-0158-446E-9587-EC33B51A7B54}"/>
              </a:ext>
            </a:extLst>
          </p:cNvPr>
          <p:cNvCxnSpPr>
            <a:cxnSpLocks noChangeShapeType="1"/>
          </p:cNvCxnSpPr>
          <p:nvPr/>
        </p:nvCxnSpPr>
        <p:spPr bwMode="black">
          <a:xfrm flipH="1">
            <a:off x="887413" y="2452688"/>
            <a:ext cx="17256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92178" name="Text Box 18">
            <a:extLst>
              <a:ext uri="{FF2B5EF4-FFF2-40B4-BE49-F238E27FC236}">
                <a16:creationId xmlns:a16="http://schemas.microsoft.com/office/drawing/2014/main" id="{BB8AE87B-8953-4BB5-958D-17BF5FFF7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057400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ko-KR" sz="1600" b="1">
                <a:solidFill>
                  <a:schemeClr val="tx2"/>
                </a:solidFill>
                <a:latin typeface="Verdana" panose="020B0604030504040204" pitchFamily="34" charset="0"/>
                <a:ea typeface="굴림" panose="020B0600000101010101" pitchFamily="50" charset="-127"/>
              </a:rPr>
              <a:t>Add Your Text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EB36C9C7-64EE-4297-8A77-1865B043FC32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485900" y="209550"/>
            <a:ext cx="7391400" cy="563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>
                <a:ea typeface="굴림" panose="020B0600000101010101" pitchFamily="50" charset="-127"/>
              </a:rPr>
              <a:t>Diagram</a:t>
            </a:r>
            <a:endParaRPr lang="en-US" altLang="ko-KR" sz="1800">
              <a:ea typeface="굴림" panose="020B0600000101010101" pitchFamily="50" charset="-127"/>
            </a:endParaRPr>
          </a:p>
        </p:txBody>
      </p:sp>
      <p:grpSp>
        <p:nvGrpSpPr>
          <p:cNvPr id="93187" name="Group 3">
            <a:extLst>
              <a:ext uri="{FF2B5EF4-FFF2-40B4-BE49-F238E27FC236}">
                <a16:creationId xmlns:a16="http://schemas.microsoft.com/office/drawing/2014/main" id="{D71052C8-F039-4D22-B4FA-4BF4ED2B7A3A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752600"/>
            <a:ext cx="6477000" cy="4124325"/>
            <a:chOff x="624" y="967"/>
            <a:chExt cx="4416" cy="2735"/>
          </a:xfrm>
        </p:grpSpPr>
        <p:sp>
          <p:nvSpPr>
            <p:cNvPr id="93188" name="AutoShape 4">
              <a:extLst>
                <a:ext uri="{FF2B5EF4-FFF2-40B4-BE49-F238E27FC236}">
                  <a16:creationId xmlns:a16="http://schemas.microsoft.com/office/drawing/2014/main" id="{87178EC9-D8AA-4A02-89BC-4F7CEC6DC9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04" y="2496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3189" name="AutoShape 5">
              <a:extLst>
                <a:ext uri="{FF2B5EF4-FFF2-40B4-BE49-F238E27FC236}">
                  <a16:creationId xmlns:a16="http://schemas.microsoft.com/office/drawing/2014/main" id="{1E815D41-ED16-4011-B7A1-5BB6903A94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04" y="2160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3190" name="AutoShape 6">
              <a:extLst>
                <a:ext uri="{FF2B5EF4-FFF2-40B4-BE49-F238E27FC236}">
                  <a16:creationId xmlns:a16="http://schemas.microsoft.com/office/drawing/2014/main" id="{A351C91E-A3FF-4D1D-80A9-E532750DFEC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04" y="1824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3191" name="Text Box 7">
              <a:extLst>
                <a:ext uri="{FF2B5EF4-FFF2-40B4-BE49-F238E27FC236}">
                  <a16:creationId xmlns:a16="http://schemas.microsoft.com/office/drawing/2014/main" id="{1BE7F786-0168-4C73-91B8-591432F948C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19" y="1969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rgbClr val="FFFFFF"/>
                  </a:solidFill>
                  <a:ea typeface="굴림" panose="020B0600000101010101" pitchFamily="50" charset="-127"/>
                </a:rPr>
                <a:t>Text</a:t>
              </a:r>
            </a:p>
          </p:txBody>
        </p:sp>
        <p:sp>
          <p:nvSpPr>
            <p:cNvPr id="93192" name="Text Box 8">
              <a:extLst>
                <a:ext uri="{FF2B5EF4-FFF2-40B4-BE49-F238E27FC236}">
                  <a16:creationId xmlns:a16="http://schemas.microsoft.com/office/drawing/2014/main" id="{6A8DD6CC-3A6A-413B-B387-D4D461969B3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19" y="2305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rgbClr val="FFFFFF"/>
                  </a:solidFill>
                  <a:ea typeface="굴림" panose="020B0600000101010101" pitchFamily="50" charset="-127"/>
                </a:rPr>
                <a:t>Text</a:t>
              </a:r>
            </a:p>
          </p:txBody>
        </p:sp>
        <p:sp>
          <p:nvSpPr>
            <p:cNvPr id="93193" name="Text Box 9">
              <a:extLst>
                <a:ext uri="{FF2B5EF4-FFF2-40B4-BE49-F238E27FC236}">
                  <a16:creationId xmlns:a16="http://schemas.microsoft.com/office/drawing/2014/main" id="{7E676799-38CF-43CC-B6BC-4C94FA01571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19" y="2641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rgbClr val="FFFFFF"/>
                  </a:solidFill>
                  <a:ea typeface="굴림" panose="020B0600000101010101" pitchFamily="50" charset="-127"/>
                </a:rPr>
                <a:t>Text</a:t>
              </a:r>
            </a:p>
          </p:txBody>
        </p:sp>
        <p:sp>
          <p:nvSpPr>
            <p:cNvPr id="93194" name="AutoShape 10">
              <a:extLst>
                <a:ext uri="{FF2B5EF4-FFF2-40B4-BE49-F238E27FC236}">
                  <a16:creationId xmlns:a16="http://schemas.microsoft.com/office/drawing/2014/main" id="{4A93A2C1-4C5D-41AD-8C81-A0D3EE5ADFD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72" y="1680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3195" name="AutoShape 11">
              <a:extLst>
                <a:ext uri="{FF2B5EF4-FFF2-40B4-BE49-F238E27FC236}">
                  <a16:creationId xmlns:a16="http://schemas.microsoft.com/office/drawing/2014/main" id="{78E73808-8D80-439F-B05F-6F79226D5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Verdana" panose="020B060403050404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93196" name="Text Box 12">
              <a:extLst>
                <a:ext uri="{FF2B5EF4-FFF2-40B4-BE49-F238E27FC236}">
                  <a16:creationId xmlns:a16="http://schemas.microsoft.com/office/drawing/2014/main" id="{36FB1995-8A29-411E-934D-52E88F392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488"/>
              <a:ext cx="1056" cy="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rgbClr val="001D3A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Add Your</a:t>
              </a:r>
            </a:p>
            <a:p>
              <a:pPr algn="ctr" eaLnBrk="0" hangingPunct="0"/>
              <a:r>
                <a:rPr lang="en-US" altLang="ko-KR" b="1">
                  <a:solidFill>
                    <a:srgbClr val="001D3A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Title Text</a:t>
              </a:r>
            </a:p>
            <a:p>
              <a:pPr algn="ctr" eaLnBrk="0" hangingPunct="0"/>
              <a:endParaRPr lang="en-US" altLang="ko-KR">
                <a:solidFill>
                  <a:srgbClr val="001D3A"/>
                </a:solidFill>
                <a:latin typeface="Verdana" panose="020B0604030504040204" pitchFamily="34" charset="0"/>
                <a:ea typeface="굴림" panose="020B0600000101010101" pitchFamily="50" charset="-127"/>
              </a:endParaRP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ko-KR" sz="1400">
                  <a:solidFill>
                    <a:srgbClr val="001D3A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Text 1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ko-KR" sz="1400">
                  <a:solidFill>
                    <a:srgbClr val="001D3A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Text 2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ko-KR" sz="1400">
                  <a:solidFill>
                    <a:srgbClr val="001D3A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Text 3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ko-KR" sz="1400">
                  <a:solidFill>
                    <a:srgbClr val="001D3A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Text 4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ko-KR" sz="1400">
                  <a:solidFill>
                    <a:srgbClr val="001D3A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Text 5</a:t>
              </a:r>
            </a:p>
          </p:txBody>
        </p:sp>
        <p:sp>
          <p:nvSpPr>
            <p:cNvPr id="93197" name="AutoShape 13">
              <a:extLst>
                <a:ext uri="{FF2B5EF4-FFF2-40B4-BE49-F238E27FC236}">
                  <a16:creationId xmlns:a16="http://schemas.microsoft.com/office/drawing/2014/main" id="{DDC114BF-3232-4B56-884D-163A8B7C8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Verdana" panose="020B060403050404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93198" name="Text Box 14">
              <a:extLst>
                <a:ext uri="{FF2B5EF4-FFF2-40B4-BE49-F238E27FC236}">
                  <a16:creationId xmlns:a16="http://schemas.microsoft.com/office/drawing/2014/main" id="{E6C0C0B7-624A-48A1-B7F4-AEF0180C1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488"/>
              <a:ext cx="1056" cy="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rgbClr val="001D3A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Add Your</a:t>
              </a:r>
            </a:p>
            <a:p>
              <a:pPr algn="ctr" eaLnBrk="0" hangingPunct="0"/>
              <a:r>
                <a:rPr lang="en-US" altLang="ko-KR" b="1">
                  <a:solidFill>
                    <a:srgbClr val="001D3A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Title Text</a:t>
              </a:r>
            </a:p>
            <a:p>
              <a:pPr algn="ctr" eaLnBrk="0" hangingPunct="0"/>
              <a:endParaRPr lang="en-US" altLang="ko-KR">
                <a:solidFill>
                  <a:srgbClr val="001D3A"/>
                </a:solidFill>
                <a:latin typeface="Verdana" panose="020B0604030504040204" pitchFamily="34" charset="0"/>
                <a:ea typeface="굴림" panose="020B0600000101010101" pitchFamily="50" charset="-127"/>
              </a:endParaRP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ko-KR" sz="1400">
                  <a:solidFill>
                    <a:srgbClr val="001D3A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Text 1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ko-KR" sz="1400">
                  <a:solidFill>
                    <a:srgbClr val="001D3A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Text 2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ko-KR" sz="1400">
                  <a:solidFill>
                    <a:srgbClr val="001D3A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Text 3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ko-KR" sz="1400">
                  <a:solidFill>
                    <a:srgbClr val="001D3A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Text 4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ko-KR" sz="1400">
                  <a:solidFill>
                    <a:srgbClr val="001D3A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Text 5</a:t>
              </a:r>
            </a:p>
          </p:txBody>
        </p:sp>
        <p:sp>
          <p:nvSpPr>
            <p:cNvPr id="93199" name="AutoShape 15">
              <a:extLst>
                <a:ext uri="{FF2B5EF4-FFF2-40B4-BE49-F238E27FC236}">
                  <a16:creationId xmlns:a16="http://schemas.microsoft.com/office/drawing/2014/main" id="{F777CCE7-FD57-4C37-9576-5697DBD816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58" y="1680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3200" name="AutoShape 16">
              <a:extLst>
                <a:ext uri="{FF2B5EF4-FFF2-40B4-BE49-F238E27FC236}">
                  <a16:creationId xmlns:a16="http://schemas.microsoft.com/office/drawing/2014/main" id="{AFDE5EA2-4F82-4CC2-B017-1D4B65F6B6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24" y="967"/>
              <a:ext cx="1920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3201" name="AutoShape 17">
              <a:extLst>
                <a:ext uri="{FF2B5EF4-FFF2-40B4-BE49-F238E27FC236}">
                  <a16:creationId xmlns:a16="http://schemas.microsoft.com/office/drawing/2014/main" id="{1C2FAE2E-0F28-4D1F-B93E-0BE1C93B17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83" y="1440"/>
              <a:ext cx="1104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3202" name="Text Box 18">
              <a:extLst>
                <a:ext uri="{FF2B5EF4-FFF2-40B4-BE49-F238E27FC236}">
                  <a16:creationId xmlns:a16="http://schemas.microsoft.com/office/drawing/2014/main" id="{834CB789-C8E7-4661-A042-771D7290138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04" y="1107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rgbClr val="FFFFFF"/>
                  </a:solidFill>
                  <a:ea typeface="굴림" panose="020B0600000101010101" pitchFamily="50" charset="-127"/>
                </a:rPr>
                <a:t>Text</a:t>
              </a:r>
            </a:p>
          </p:txBody>
        </p:sp>
        <p:sp>
          <p:nvSpPr>
            <p:cNvPr id="93203" name="AutoShape 19">
              <a:extLst>
                <a:ext uri="{FF2B5EF4-FFF2-40B4-BE49-F238E27FC236}">
                  <a16:creationId xmlns:a16="http://schemas.microsoft.com/office/drawing/2014/main" id="{EE5C3050-C52E-475E-92DA-AB26FE6440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72" y="3312"/>
              <a:ext cx="1920" cy="384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3204" name="Text Box 20">
              <a:extLst>
                <a:ext uri="{FF2B5EF4-FFF2-40B4-BE49-F238E27FC236}">
                  <a16:creationId xmlns:a16="http://schemas.microsoft.com/office/drawing/2014/main" id="{970CB20A-61E5-437C-9170-97E883300F2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04" y="3459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rgbClr val="FFFFFF"/>
                  </a:solidFill>
                  <a:ea typeface="굴림" panose="020B0600000101010101" pitchFamily="50" charset="-127"/>
                </a:rPr>
                <a:t>Text</a:t>
              </a:r>
            </a:p>
          </p:txBody>
        </p:sp>
        <p:sp>
          <p:nvSpPr>
            <p:cNvPr id="93205" name="AutoShape 21">
              <a:extLst>
                <a:ext uri="{FF2B5EF4-FFF2-40B4-BE49-F238E27FC236}">
                  <a16:creationId xmlns:a16="http://schemas.microsoft.com/office/drawing/2014/main" id="{EEB69F26-1753-4B69-88B0-A5226C78A40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69" y="2928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CAA37338-3928-48A6-B37A-63311E4BD1C5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485900" y="209550"/>
            <a:ext cx="7391400" cy="563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>
                <a:ea typeface="굴림" panose="020B0600000101010101" pitchFamily="50" charset="-127"/>
              </a:rPr>
              <a:t>Diagram</a:t>
            </a:r>
            <a:endParaRPr lang="en-US" altLang="ko-KR" sz="1800">
              <a:ea typeface="굴림" panose="020B0600000101010101" pitchFamily="50" charset="-127"/>
            </a:endParaRPr>
          </a:p>
        </p:txBody>
      </p:sp>
      <p:grpSp>
        <p:nvGrpSpPr>
          <p:cNvPr id="94211" name="Group 3">
            <a:extLst>
              <a:ext uri="{FF2B5EF4-FFF2-40B4-BE49-F238E27FC236}">
                <a16:creationId xmlns:a16="http://schemas.microsoft.com/office/drawing/2014/main" id="{2A95DC89-BE07-491C-AF5C-D599C7486AA3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209800"/>
            <a:ext cx="6705600" cy="3352800"/>
            <a:chOff x="528" y="1248"/>
            <a:chExt cx="4656" cy="2256"/>
          </a:xfrm>
        </p:grpSpPr>
        <p:grpSp>
          <p:nvGrpSpPr>
            <p:cNvPr id="94212" name="Group 4">
              <a:extLst>
                <a:ext uri="{FF2B5EF4-FFF2-40B4-BE49-F238E27FC236}">
                  <a16:creationId xmlns:a16="http://schemas.microsoft.com/office/drawing/2014/main" id="{6E4368A7-C846-4443-A849-C6C25AE10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248"/>
              <a:ext cx="2014" cy="1821"/>
              <a:chOff x="1872" y="1824"/>
              <a:chExt cx="2014" cy="1821"/>
            </a:xfrm>
          </p:grpSpPr>
          <p:sp>
            <p:nvSpPr>
              <p:cNvPr id="94213" name="AutoShape 5">
                <a:extLst>
                  <a:ext uri="{FF2B5EF4-FFF2-40B4-BE49-F238E27FC236}">
                    <a16:creationId xmlns:a16="http://schemas.microsoft.com/office/drawing/2014/main" id="{2132AF95-C7EA-4806-88CA-235F1648C7D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4214" name="AutoShape 6">
                <a:extLst>
                  <a:ext uri="{FF2B5EF4-FFF2-40B4-BE49-F238E27FC236}">
                    <a16:creationId xmlns:a16="http://schemas.microsoft.com/office/drawing/2014/main" id="{93BFE72C-7983-4CCC-B2EE-E4C30F3C178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4215" name="AutoShape 7">
                <a:extLst>
                  <a:ext uri="{FF2B5EF4-FFF2-40B4-BE49-F238E27FC236}">
                    <a16:creationId xmlns:a16="http://schemas.microsoft.com/office/drawing/2014/main" id="{522500FD-04CE-4C4D-B2C8-E5074DEFC09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4216" name="Oval 8">
                <a:extLst>
                  <a:ext uri="{FF2B5EF4-FFF2-40B4-BE49-F238E27FC236}">
                    <a16:creationId xmlns:a16="http://schemas.microsoft.com/office/drawing/2014/main" id="{CC43CDC6-B2CD-4886-AEF7-DB51D737417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4217" name="Oval 9">
                <a:extLst>
                  <a:ext uri="{FF2B5EF4-FFF2-40B4-BE49-F238E27FC236}">
                    <a16:creationId xmlns:a16="http://schemas.microsoft.com/office/drawing/2014/main" id="{A554825D-D3C7-4E32-BC73-EC74AB9FB8C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4218" name="Oval 10">
                <a:extLst>
                  <a:ext uri="{FF2B5EF4-FFF2-40B4-BE49-F238E27FC236}">
                    <a16:creationId xmlns:a16="http://schemas.microsoft.com/office/drawing/2014/main" id="{8C0431C0-C95E-465E-BE62-3C69ADA05CC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94219" name="Oval 11">
                <a:extLst>
                  <a:ext uri="{FF2B5EF4-FFF2-40B4-BE49-F238E27FC236}">
                    <a16:creationId xmlns:a16="http://schemas.microsoft.com/office/drawing/2014/main" id="{7EAC021C-6368-4C57-9B80-B13F67F4832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94220" name="Oval 12">
                <a:extLst>
                  <a:ext uri="{FF2B5EF4-FFF2-40B4-BE49-F238E27FC236}">
                    <a16:creationId xmlns:a16="http://schemas.microsoft.com/office/drawing/2014/main" id="{F74E78BE-7D45-49C9-A81D-C1DDC36A01E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94221" name="Oval 13">
                <a:extLst>
                  <a:ext uri="{FF2B5EF4-FFF2-40B4-BE49-F238E27FC236}">
                    <a16:creationId xmlns:a16="http://schemas.microsoft.com/office/drawing/2014/main" id="{09932EE1-6EB9-45AB-B0F4-2F6AF6FBDDF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94222" name="AutoShape 14">
              <a:extLst>
                <a:ext uri="{FF2B5EF4-FFF2-40B4-BE49-F238E27FC236}">
                  <a16:creationId xmlns:a16="http://schemas.microsoft.com/office/drawing/2014/main" id="{399A0484-D03D-4911-8A1B-FEBEEF5A07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8" y="2256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4223" name="AutoShape 15">
              <a:extLst>
                <a:ext uri="{FF2B5EF4-FFF2-40B4-BE49-F238E27FC236}">
                  <a16:creationId xmlns:a16="http://schemas.microsoft.com/office/drawing/2014/main" id="{9726E9BC-AEDD-4667-84C0-212E46293D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8" y="1920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4224" name="AutoShape 16">
              <a:extLst>
                <a:ext uri="{FF2B5EF4-FFF2-40B4-BE49-F238E27FC236}">
                  <a16:creationId xmlns:a16="http://schemas.microsoft.com/office/drawing/2014/main" id="{76E5D201-EC2E-4F8C-9CFF-DCB2FD31EB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8" y="1584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4225" name="AutoShape 17">
              <a:extLst>
                <a:ext uri="{FF2B5EF4-FFF2-40B4-BE49-F238E27FC236}">
                  <a16:creationId xmlns:a16="http://schemas.microsoft.com/office/drawing/2014/main" id="{9B893F75-9D92-438E-9ECC-60CC4DB0C9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84" y="2256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4226" name="AutoShape 18">
              <a:extLst>
                <a:ext uri="{FF2B5EF4-FFF2-40B4-BE49-F238E27FC236}">
                  <a16:creationId xmlns:a16="http://schemas.microsoft.com/office/drawing/2014/main" id="{32207B50-6DF7-4E49-BA14-2A54A53C26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84" y="1920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4227" name="AutoShape 19">
              <a:extLst>
                <a:ext uri="{FF2B5EF4-FFF2-40B4-BE49-F238E27FC236}">
                  <a16:creationId xmlns:a16="http://schemas.microsoft.com/office/drawing/2014/main" id="{EFA0DC6B-D0FB-4F15-895C-1AA311A6F8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84" y="1584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4228" name="Text Box 20">
              <a:extLst>
                <a:ext uri="{FF2B5EF4-FFF2-40B4-BE49-F238E27FC236}">
                  <a16:creationId xmlns:a16="http://schemas.microsoft.com/office/drawing/2014/main" id="{895B413C-EAD9-4928-9182-F52A490C566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54" y="1920"/>
              <a:ext cx="975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 b="1">
                  <a:solidFill>
                    <a:srgbClr val="FFFFFF"/>
                  </a:solidFill>
                  <a:ea typeface="굴림" panose="020B0600000101010101" pitchFamily="50" charset="-127"/>
                </a:rPr>
                <a:t>Concept</a:t>
              </a:r>
            </a:p>
          </p:txBody>
        </p:sp>
        <p:sp>
          <p:nvSpPr>
            <p:cNvPr id="94229" name="AutoShape 21">
              <a:extLst>
                <a:ext uri="{FF2B5EF4-FFF2-40B4-BE49-F238E27FC236}">
                  <a16:creationId xmlns:a16="http://schemas.microsoft.com/office/drawing/2014/main" id="{7D93CC3C-4E67-4BD0-8FDF-E56FD671F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3168"/>
              <a:ext cx="2448" cy="3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ko-KR" b="1">
                  <a:latin typeface="Verdana" panose="020B0604030504040204" pitchFamily="34" charset="0"/>
                  <a:ea typeface="굴림" panose="020B0600000101010101" pitchFamily="50" charset="-127"/>
                </a:rPr>
                <a:t>Add Your Text</a:t>
              </a:r>
            </a:p>
          </p:txBody>
        </p:sp>
        <p:sp>
          <p:nvSpPr>
            <p:cNvPr id="94230" name="Text Box 22">
              <a:extLst>
                <a:ext uri="{FF2B5EF4-FFF2-40B4-BE49-F238E27FC236}">
                  <a16:creationId xmlns:a16="http://schemas.microsoft.com/office/drawing/2014/main" id="{B4DE1A21-3914-40EE-ABB2-4498B339742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36" y="1683"/>
              <a:ext cx="45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rgbClr val="FFFFFF"/>
                  </a:solidFill>
                  <a:ea typeface="굴림" panose="020B0600000101010101" pitchFamily="50" charset="-127"/>
                </a:rPr>
                <a:t>Text</a:t>
              </a:r>
            </a:p>
          </p:txBody>
        </p:sp>
        <p:sp>
          <p:nvSpPr>
            <p:cNvPr id="94231" name="Text Box 23">
              <a:extLst>
                <a:ext uri="{FF2B5EF4-FFF2-40B4-BE49-F238E27FC236}">
                  <a16:creationId xmlns:a16="http://schemas.microsoft.com/office/drawing/2014/main" id="{30BC56DE-44CE-4592-873B-6D918B6B548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36" y="2019"/>
              <a:ext cx="45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rgbClr val="FFFFFF"/>
                  </a:solidFill>
                  <a:ea typeface="굴림" panose="020B0600000101010101" pitchFamily="50" charset="-127"/>
                </a:rPr>
                <a:t>Text</a:t>
              </a:r>
            </a:p>
          </p:txBody>
        </p:sp>
        <p:sp>
          <p:nvSpPr>
            <p:cNvPr id="94232" name="Text Box 24">
              <a:extLst>
                <a:ext uri="{FF2B5EF4-FFF2-40B4-BE49-F238E27FC236}">
                  <a16:creationId xmlns:a16="http://schemas.microsoft.com/office/drawing/2014/main" id="{DDA60E65-3431-465C-BD10-37AA2FCB0C5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36" y="2355"/>
              <a:ext cx="45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rgbClr val="FFFFFF"/>
                  </a:solidFill>
                  <a:ea typeface="굴림" panose="020B0600000101010101" pitchFamily="50" charset="-127"/>
                </a:rPr>
                <a:t>Text</a:t>
              </a:r>
            </a:p>
          </p:txBody>
        </p:sp>
        <p:sp>
          <p:nvSpPr>
            <p:cNvPr id="94233" name="Text Box 25">
              <a:extLst>
                <a:ext uri="{FF2B5EF4-FFF2-40B4-BE49-F238E27FC236}">
                  <a16:creationId xmlns:a16="http://schemas.microsoft.com/office/drawing/2014/main" id="{05332B78-A9E5-47C8-AB9E-B72F8852889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375" y="1683"/>
              <a:ext cx="45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rgbClr val="FFFFFF"/>
                  </a:solidFill>
                  <a:ea typeface="굴림" panose="020B0600000101010101" pitchFamily="50" charset="-127"/>
                </a:rPr>
                <a:t>Text</a:t>
              </a:r>
            </a:p>
          </p:txBody>
        </p:sp>
        <p:sp>
          <p:nvSpPr>
            <p:cNvPr id="94234" name="Text Box 26">
              <a:extLst>
                <a:ext uri="{FF2B5EF4-FFF2-40B4-BE49-F238E27FC236}">
                  <a16:creationId xmlns:a16="http://schemas.microsoft.com/office/drawing/2014/main" id="{F030AA29-C8D8-4D9C-A3E9-5311F9B9895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375" y="2019"/>
              <a:ext cx="45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rgbClr val="FFFFFF"/>
                  </a:solidFill>
                  <a:ea typeface="굴림" panose="020B0600000101010101" pitchFamily="50" charset="-127"/>
                </a:rPr>
                <a:t>Text</a:t>
              </a:r>
            </a:p>
          </p:txBody>
        </p:sp>
        <p:sp>
          <p:nvSpPr>
            <p:cNvPr id="94235" name="Text Box 27">
              <a:extLst>
                <a:ext uri="{FF2B5EF4-FFF2-40B4-BE49-F238E27FC236}">
                  <a16:creationId xmlns:a16="http://schemas.microsoft.com/office/drawing/2014/main" id="{40A606EC-20D1-4955-96C8-5F5120666C7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375" y="2355"/>
              <a:ext cx="45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rgbClr val="FFFFFF"/>
                  </a:solidFill>
                  <a:ea typeface="굴림" panose="020B0600000101010101" pitchFamily="50" charset="-127"/>
                </a:rPr>
                <a:t>Text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ample">
  <a:themeElements>
    <a:clrScheme name="sample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sample">
      <a:majorFont>
        <a:latin typeface="휴먼새내기체"/>
        <a:ea typeface="휴먼새내기체"/>
        <a:cs typeface=""/>
      </a:majorFont>
      <a:minorFont>
        <a:latin typeface="휴먼새내기체"/>
        <a:ea typeface="휴먼새내기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ample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간담회_PT</Template>
  <TotalTime>0</TotalTime>
  <Words>603</Words>
  <Application>Microsoft Office PowerPoint</Application>
  <PresentationFormat>화면 슬라이드 쇼(4:3)</PresentationFormat>
  <Paragraphs>237</Paragraphs>
  <Slides>22</Slides>
  <Notes>0</Notes>
  <HiddenSlides>0</HiddenSlides>
  <MMClips>6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2" baseType="lpstr">
      <vt:lpstr>Arial</vt:lpstr>
      <vt:lpstr>휴먼새내기체</vt:lpstr>
      <vt:lpstr>Wingdings</vt:lpstr>
      <vt:lpstr>Verdana</vt:lpstr>
      <vt:lpstr>Futura Bk</vt:lpstr>
      <vt:lpstr>휴먼태가람체</vt:lpstr>
      <vt:lpstr>Times New Roman</vt:lpstr>
      <vt:lpstr>굴림</vt:lpstr>
      <vt:lpstr>sample</vt:lpstr>
      <vt:lpstr>Microsoft Graph 차트</vt:lpstr>
      <vt:lpstr>간담회</vt:lpstr>
      <vt:lpstr>정책 간담회</vt:lpstr>
      <vt:lpstr>비전 제시를 위한 정책 간담회</vt:lpstr>
      <vt:lpstr>정책적 사회적 인식의 부재</vt:lpstr>
      <vt:lpstr>심각한 경영난</vt:lpstr>
      <vt:lpstr>PowerPoint 프레젠테이션</vt:lpstr>
      <vt:lpstr> Cycle 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Progress Diagram</vt:lpstr>
      <vt:lpstr>Block Diagram</vt:lpstr>
      <vt:lpstr>Table</vt:lpstr>
      <vt:lpstr>3-D Pie Chart</vt:lpstr>
      <vt:lpstr>Marketing Diagram</vt:lpstr>
      <vt:lpstr>PowerPoint 프레젠테이션</vt:lpstr>
    </vt:vector>
  </TitlesOfParts>
  <Company>Guilddesign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간담회</dc:title>
  <dc:creator>samsung1</dc:creator>
  <cp:lastModifiedBy>samsung1</cp:lastModifiedBy>
  <cp:revision>1</cp:revision>
  <dcterms:created xsi:type="dcterms:W3CDTF">2018-08-10T01:37:57Z</dcterms:created>
  <dcterms:modified xsi:type="dcterms:W3CDTF">2018-08-10T01:38:24Z</dcterms:modified>
</cp:coreProperties>
</file>